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11426" y="1103833"/>
            <a:ext cx="7798434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59548" y="1582292"/>
            <a:ext cx="14732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22475" y="2514600"/>
            <a:ext cx="9147048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jpg"/><Relationship Id="rId17" Type="http://schemas.openxmlformats.org/officeDocument/2006/relationships/image" Target="../media/image18.png"/><Relationship Id="rId18" Type="http://schemas.openxmlformats.org/officeDocument/2006/relationships/image" Target="../media/image19.jpg"/><Relationship Id="rId19" Type="http://schemas.openxmlformats.org/officeDocument/2006/relationships/image" Target="../media/image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894" y="2515362"/>
            <a:ext cx="7230745" cy="9531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3175">
              <a:lnSpc>
                <a:spcPts val="3650"/>
              </a:lnSpc>
              <a:spcBef>
                <a:spcPts val="105"/>
              </a:spcBef>
            </a:pPr>
            <a:r>
              <a:rPr dirty="0" sz="3200" spc="-10" b="0">
                <a:solidFill>
                  <a:srgbClr val="000000"/>
                </a:solidFill>
                <a:latin typeface="Times New Roman"/>
                <a:cs typeface="Times New Roman"/>
              </a:rPr>
              <a:t>CYBV474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ts val="3650"/>
              </a:lnSpc>
            </a:pPr>
            <a:r>
              <a:rPr dirty="0" sz="3200" spc="-10" b="0">
                <a:solidFill>
                  <a:srgbClr val="000000"/>
                </a:solidFill>
                <a:latin typeface="Times New Roman"/>
                <a:cs typeface="Times New Roman"/>
              </a:rPr>
              <a:t>Advanced</a:t>
            </a:r>
            <a:r>
              <a:rPr dirty="0" sz="3200" spc="-21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Analytics</a:t>
            </a:r>
            <a:r>
              <a:rPr dirty="0" sz="3200" spc="-5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b="0">
                <a:solidFill>
                  <a:srgbClr val="000000"/>
                </a:solidFill>
                <a:latin typeface="Times New Roman"/>
                <a:cs typeface="Times New Roman"/>
              </a:rPr>
              <a:t>for Security</a:t>
            </a:r>
            <a:r>
              <a:rPr dirty="0" sz="3200" spc="-2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0">
                <a:solidFill>
                  <a:srgbClr val="000000"/>
                </a:solidFill>
                <a:latin typeface="Times New Roman"/>
                <a:cs typeface="Times New Roman"/>
              </a:rPr>
              <a:t>Operations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523991" y="3832352"/>
            <a:ext cx="13493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2840" algn="l"/>
              </a:tabLst>
            </a:pPr>
            <a:r>
              <a:rPr dirty="0" sz="3200" spc="-20">
                <a:latin typeface="Times New Roman"/>
                <a:cs typeface="Times New Roman"/>
              </a:rPr>
              <a:t>Week</a:t>
            </a:r>
            <a:r>
              <a:rPr dirty="0" sz="3200">
                <a:latin typeface="Times New Roman"/>
                <a:cs typeface="Times New Roman"/>
              </a:rPr>
              <a:t>	</a:t>
            </a:r>
            <a:r>
              <a:rPr dirty="0" sz="3200" spc="-5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52391" y="4737607"/>
            <a:ext cx="4090670" cy="7937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741045" marR="5080" indent="-728980">
              <a:lnSpc>
                <a:spcPts val="1939"/>
              </a:lnSpc>
              <a:spcBef>
                <a:spcPts val="345"/>
              </a:spcBef>
            </a:pPr>
            <a:r>
              <a:rPr dirty="0" sz="1800" b="1">
                <a:latin typeface="Times New Roman"/>
                <a:cs typeface="Times New Roman"/>
              </a:rPr>
              <a:t>Identify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elements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cyber</a:t>
            </a:r>
            <a:r>
              <a:rPr dirty="0" sz="1800" spc="-9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operations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that </a:t>
            </a:r>
            <a:r>
              <a:rPr dirty="0" sz="1800" b="1">
                <a:latin typeface="Times New Roman"/>
                <a:cs typeface="Times New Roman"/>
              </a:rPr>
              <a:t>can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benefit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from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advanced</a:t>
            </a:r>
            <a:r>
              <a:rPr dirty="0" sz="1800" spc="50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Python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Solutions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(Part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spc="-25" b="1">
                <a:latin typeface="Times New Roman"/>
                <a:cs typeface="Times New Roman"/>
              </a:rPr>
              <a:t>IV)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8822" y="958596"/>
            <a:ext cx="4146623" cy="8534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2053" y="2936239"/>
            <a:ext cx="370712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Log </a:t>
            </a:r>
            <a:r>
              <a:rPr dirty="0" sz="6000" spc="-10"/>
              <a:t>Analysis</a:t>
            </a:r>
            <a:endParaRPr sz="6000"/>
          </a:p>
        </p:txBody>
      </p:sp>
      <p:sp>
        <p:nvSpPr>
          <p:cNvPr id="4" name="object 4" descr=""/>
          <p:cNvSpPr/>
          <p:nvPr/>
        </p:nvSpPr>
        <p:spPr>
          <a:xfrm>
            <a:off x="0" y="1560575"/>
            <a:ext cx="3580765" cy="0"/>
          </a:xfrm>
          <a:custGeom>
            <a:avLst/>
            <a:gdLst/>
            <a:ahLst/>
            <a:cxnLst/>
            <a:rect l="l" t="t" r="r" b="b"/>
            <a:pathLst>
              <a:path w="3580765" h="0">
                <a:moveTo>
                  <a:pt x="3580511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8609076" y="1560575"/>
            <a:ext cx="3580765" cy="0"/>
          </a:xfrm>
          <a:custGeom>
            <a:avLst/>
            <a:gdLst/>
            <a:ahLst/>
            <a:cxnLst/>
            <a:rect l="l" t="t" r="r" b="b"/>
            <a:pathLst>
              <a:path w="3580765" h="0">
                <a:moveTo>
                  <a:pt x="358051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047" y="5286755"/>
            <a:ext cx="12186285" cy="0"/>
          </a:xfrm>
          <a:custGeom>
            <a:avLst/>
            <a:gdLst/>
            <a:ahLst/>
            <a:cxnLst/>
            <a:rect l="l" t="t" r="r" b="b"/>
            <a:pathLst>
              <a:path w="12186285" h="0">
                <a:moveTo>
                  <a:pt x="12185777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31491" y="2162302"/>
            <a:ext cx="6671945" cy="254508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 marR="5080" indent="2456815">
              <a:lnSpc>
                <a:spcPts val="9400"/>
              </a:lnSpc>
              <a:spcBef>
                <a:spcPts val="1235"/>
              </a:spcBef>
            </a:pPr>
            <a:r>
              <a:rPr dirty="0" sz="8700" spc="-20" b="0">
                <a:solidFill>
                  <a:srgbClr val="FFFFFF"/>
                </a:solidFill>
                <a:latin typeface="Calibri Light"/>
                <a:cs typeface="Calibri Light"/>
              </a:rPr>
              <a:t>Live </a:t>
            </a:r>
            <a:r>
              <a:rPr dirty="0" sz="8700" spc="-40" b="0">
                <a:solidFill>
                  <a:srgbClr val="FFFFFF"/>
                </a:solidFill>
                <a:latin typeface="Calibri Light"/>
                <a:cs typeface="Calibri Light"/>
              </a:rPr>
              <a:t>Demonstration</a:t>
            </a:r>
            <a:endParaRPr sz="87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9516" y="1355216"/>
            <a:ext cx="11753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PowerShell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26492" y="115822"/>
            <a:ext cx="11936095" cy="6626859"/>
          </a:xfrm>
          <a:custGeom>
            <a:avLst/>
            <a:gdLst/>
            <a:ahLst/>
            <a:cxnLst/>
            <a:rect l="l" t="t" r="r" b="b"/>
            <a:pathLst>
              <a:path w="11936095" h="6626859">
                <a:moveTo>
                  <a:pt x="0" y="6626352"/>
                </a:moveTo>
                <a:lnTo>
                  <a:pt x="11935968" y="6626352"/>
                </a:lnTo>
                <a:lnTo>
                  <a:pt x="11935968" y="0"/>
                </a:lnTo>
                <a:lnTo>
                  <a:pt x="0" y="0"/>
                </a:lnTo>
                <a:lnTo>
                  <a:pt x="0" y="6626352"/>
                </a:lnTo>
                <a:close/>
              </a:path>
              <a:path w="11936095" h="6626859">
                <a:moveTo>
                  <a:pt x="9206230" y="1767841"/>
                </a:moveTo>
                <a:lnTo>
                  <a:pt x="2272284" y="1767841"/>
                </a:lnTo>
              </a:path>
              <a:path w="11936095" h="6626859">
                <a:moveTo>
                  <a:pt x="9206230" y="4951477"/>
                </a:moveTo>
                <a:lnTo>
                  <a:pt x="2272284" y="4951477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1273" y="2061210"/>
            <a:ext cx="5657215" cy="1904364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algn="r" marL="12700" marR="5080" indent="3148965">
              <a:lnSpc>
                <a:spcPct val="90000"/>
              </a:lnSpc>
              <a:spcBef>
                <a:spcPts val="630"/>
              </a:spcBef>
            </a:pPr>
            <a:r>
              <a:rPr dirty="0" sz="4400" spc="-25"/>
              <a:t>PowerShell </a:t>
            </a:r>
            <a:r>
              <a:rPr dirty="0" sz="4400"/>
              <a:t>Extracting</a:t>
            </a:r>
            <a:r>
              <a:rPr dirty="0" sz="4400" spc="-100"/>
              <a:t> </a:t>
            </a:r>
            <a:r>
              <a:rPr dirty="0" sz="4400"/>
              <a:t>and</a:t>
            </a:r>
            <a:r>
              <a:rPr dirty="0" sz="4400" spc="-85"/>
              <a:t> </a:t>
            </a:r>
            <a:r>
              <a:rPr dirty="0" sz="4400" spc="-10"/>
              <a:t>Examining </a:t>
            </a:r>
            <a:r>
              <a:rPr dirty="0" sz="4400"/>
              <a:t>Windows</a:t>
            </a:r>
            <a:r>
              <a:rPr dirty="0" sz="4400" spc="-215"/>
              <a:t> </a:t>
            </a:r>
            <a:r>
              <a:rPr dirty="0" sz="4400"/>
              <a:t>Event</a:t>
            </a:r>
            <a:r>
              <a:rPr dirty="0" sz="4400" spc="-204"/>
              <a:t> </a:t>
            </a:r>
            <a:r>
              <a:rPr dirty="0" sz="4400" spc="-20"/>
              <a:t>Logs</a:t>
            </a:r>
            <a:endParaRPr sz="44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089525" cy="6858000"/>
            <a:chOff x="0" y="0"/>
            <a:chExt cx="508952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698"/>
              <a:ext cx="4550663" cy="68452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5576" y="0"/>
              <a:ext cx="1623949" cy="68579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5785" y="0"/>
              <a:ext cx="883834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9695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5"/>
              </a:spcBef>
            </a:pPr>
            <a:r>
              <a:rPr dirty="0" sz="5000"/>
              <a:t>Extracting</a:t>
            </a:r>
            <a:r>
              <a:rPr dirty="0" sz="5000" spc="-130"/>
              <a:t> </a:t>
            </a:r>
            <a:r>
              <a:rPr dirty="0" sz="5000"/>
              <a:t>actionable</a:t>
            </a:r>
            <a:r>
              <a:rPr dirty="0" sz="5000" spc="-135"/>
              <a:t> </a:t>
            </a:r>
            <a:r>
              <a:rPr dirty="0" sz="5000" spc="-10"/>
              <a:t>evidence </a:t>
            </a:r>
            <a:r>
              <a:rPr dirty="0" sz="5000"/>
              <a:t>from</a:t>
            </a:r>
            <a:r>
              <a:rPr dirty="0" sz="5000" spc="-140"/>
              <a:t> </a:t>
            </a:r>
            <a:r>
              <a:rPr dirty="0" sz="5000" spc="-10"/>
              <a:t>system,</a:t>
            </a:r>
            <a:r>
              <a:rPr dirty="0" sz="5000" spc="-140"/>
              <a:t> </a:t>
            </a:r>
            <a:r>
              <a:rPr dirty="0" sz="5000"/>
              <a:t>security</a:t>
            </a:r>
            <a:r>
              <a:rPr dirty="0" sz="5000" spc="-160"/>
              <a:t> </a:t>
            </a:r>
            <a:r>
              <a:rPr dirty="0" sz="5000" spc="-25"/>
              <a:t>and </a:t>
            </a:r>
            <a:r>
              <a:rPr dirty="0" sz="5000"/>
              <a:t>application</a:t>
            </a:r>
            <a:r>
              <a:rPr dirty="0" sz="5000" spc="-204"/>
              <a:t> </a:t>
            </a:r>
            <a:r>
              <a:rPr dirty="0" sz="5000"/>
              <a:t>event</a:t>
            </a:r>
            <a:r>
              <a:rPr dirty="0" sz="5000" spc="-190"/>
              <a:t> </a:t>
            </a:r>
            <a:r>
              <a:rPr dirty="0" sz="5000" spc="-20"/>
              <a:t>logs</a:t>
            </a:r>
            <a:endParaRPr sz="5000"/>
          </a:p>
        </p:txBody>
      </p:sp>
      <p:sp>
        <p:nvSpPr>
          <p:cNvPr id="3" name="object 3" descr=""/>
          <p:cNvSpPr txBox="1"/>
          <p:nvPr/>
        </p:nvSpPr>
        <p:spPr>
          <a:xfrm>
            <a:off x="2011426" y="4513834"/>
            <a:ext cx="207898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dirty="0" sz="32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585216" y="0"/>
                </a:moveTo>
                <a:lnTo>
                  <a:pt x="585216" y="6857999"/>
                </a:lnTo>
              </a:path>
              <a:path w="12188825" h="6858000">
                <a:moveTo>
                  <a:pt x="12188825" y="6252972"/>
                </a:moveTo>
                <a:lnTo>
                  <a:pt x="0" y="6252972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87290" cy="6858000"/>
            <a:chOff x="0" y="0"/>
            <a:chExt cx="498729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87163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579620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5785" y="0"/>
              <a:ext cx="883834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563" y="1497329"/>
            <a:ext cx="2764155" cy="118364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pc="-30"/>
              <a:t>Get-</a:t>
            </a:r>
            <a:r>
              <a:rPr dirty="0" spc="-25"/>
              <a:t>EventLog </a:t>
            </a:r>
            <a:r>
              <a:rPr dirty="0" spc="-10"/>
              <a:t>CmdLet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5998" y="1829689"/>
            <a:ext cx="1577975" cy="31521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8076" y="1829689"/>
            <a:ext cx="3745610" cy="39243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2509" y="2323464"/>
            <a:ext cx="5835142" cy="39243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29809" y="2817241"/>
            <a:ext cx="3820794" cy="3152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42509" y="3354832"/>
            <a:ext cx="2045969" cy="3484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4104" y="296036"/>
            <a:ext cx="6955155" cy="1763395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769620" marR="5080" indent="-757555">
              <a:lnSpc>
                <a:spcPts val="6480"/>
              </a:lnSpc>
              <a:spcBef>
                <a:spcPts val="915"/>
              </a:spcBef>
            </a:pPr>
            <a:r>
              <a:rPr dirty="0" sz="6000"/>
              <a:t>A</a:t>
            </a:r>
            <a:r>
              <a:rPr dirty="0" sz="6000" spc="-100"/>
              <a:t> </a:t>
            </a:r>
            <a:r>
              <a:rPr dirty="0" sz="6000"/>
              <a:t>few</a:t>
            </a:r>
            <a:r>
              <a:rPr dirty="0" sz="6000" spc="-90"/>
              <a:t> </a:t>
            </a:r>
            <a:r>
              <a:rPr dirty="0" sz="6000"/>
              <a:t>simple</a:t>
            </a:r>
            <a:r>
              <a:rPr dirty="0" sz="6000" spc="-100"/>
              <a:t> </a:t>
            </a:r>
            <a:r>
              <a:rPr dirty="0" sz="6000" spc="-25"/>
              <a:t>examples </a:t>
            </a:r>
            <a:r>
              <a:rPr dirty="0" sz="6000"/>
              <a:t>to</a:t>
            </a:r>
            <a:r>
              <a:rPr dirty="0" sz="6000" spc="-95"/>
              <a:t> </a:t>
            </a:r>
            <a:r>
              <a:rPr dirty="0" sz="6000"/>
              <a:t>get</a:t>
            </a:r>
            <a:r>
              <a:rPr dirty="0" sz="6000" spc="-90"/>
              <a:t> </a:t>
            </a:r>
            <a:r>
              <a:rPr dirty="0" sz="6000"/>
              <a:t>you</a:t>
            </a:r>
            <a:r>
              <a:rPr dirty="0" sz="6000" spc="-90"/>
              <a:t> </a:t>
            </a:r>
            <a:r>
              <a:rPr dirty="0" sz="6000" spc="-10"/>
              <a:t>started</a:t>
            </a:r>
            <a:endParaRPr sz="6000"/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36753" y="4114653"/>
          <a:ext cx="11164570" cy="1377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/>
                <a:gridCol w="1710689"/>
                <a:gridCol w="3178810"/>
                <a:gridCol w="4899025"/>
                <a:gridCol w="642620"/>
              </a:tblGrid>
              <a:tr h="448945">
                <a:tc>
                  <a:txBody>
                    <a:bodyPr/>
                    <a:lstStyle/>
                    <a:p>
                      <a:pPr marL="45720">
                        <a:lnSpc>
                          <a:spcPts val="3170"/>
                        </a:lnSpc>
                      </a:pP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PS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3170"/>
                        </a:lnSpc>
                      </a:pP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C:\PS&gt;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70"/>
                        </a:lnSpc>
                      </a:pP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get-eventlog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ts val="3170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system</a:t>
                      </a:r>
                      <a:r>
                        <a:rPr dirty="0" sz="3200" spc="-5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3200" spc="-1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320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Newest</a:t>
                      </a:r>
                      <a:r>
                        <a:rPr dirty="0" sz="3200" spc="-5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20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85775">
                <a:tc>
                  <a:txBody>
                    <a:bodyPr/>
                    <a:lstStyle/>
                    <a:p>
                      <a:pPr marL="57785">
                        <a:lnSpc>
                          <a:spcPts val="3504"/>
                        </a:lnSpc>
                      </a:pP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PS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3504"/>
                        </a:lnSpc>
                      </a:pP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C:\PS&gt;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ts val="3504"/>
                        </a:lnSpc>
                      </a:pPr>
                      <a:r>
                        <a:rPr dirty="0" sz="3200" spc="-2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get-</a:t>
                      </a: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eventlog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504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application</a:t>
                      </a:r>
                      <a:r>
                        <a:rPr dirty="0" sz="3200" spc="-114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3200" spc="-1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newest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504"/>
                        </a:lnSpc>
                      </a:pP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20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</a:tr>
              <a:tr h="443230">
                <a:tc>
                  <a:txBody>
                    <a:bodyPr/>
                    <a:lstStyle/>
                    <a:p>
                      <a:pPr marL="31750">
                        <a:lnSpc>
                          <a:spcPts val="3395"/>
                        </a:lnSpc>
                      </a:pP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PS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3395"/>
                        </a:lnSpc>
                      </a:pP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C:\PS&gt;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ts val="3395"/>
                        </a:lnSpc>
                      </a:pPr>
                      <a:r>
                        <a:rPr dirty="0" sz="3200" spc="-1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get-eventlog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395"/>
                        </a:lnSpc>
                      </a:pPr>
                      <a:r>
                        <a:rPr dirty="0" sz="3200" b="1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security</a:t>
                      </a:r>
                      <a:r>
                        <a:rPr dirty="0" sz="3200" spc="-65" b="1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320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-Newest</a:t>
                      </a:r>
                      <a:r>
                        <a:rPr dirty="0" sz="3200" spc="-6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3200" spc="-25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20</a:t>
                      </a:r>
                      <a:endParaRPr sz="32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5878067" y="5318759"/>
            <a:ext cx="2123440" cy="539750"/>
          </a:xfrm>
          <a:custGeom>
            <a:avLst/>
            <a:gdLst/>
            <a:ahLst/>
            <a:cxnLst/>
            <a:rect l="l" t="t" r="r" b="b"/>
            <a:pathLst>
              <a:path w="2123440" h="539750">
                <a:moveTo>
                  <a:pt x="2122932" y="0"/>
                </a:moveTo>
                <a:lnTo>
                  <a:pt x="2121330" y="71707"/>
                </a:lnTo>
                <a:lnTo>
                  <a:pt x="2116807" y="136143"/>
                </a:lnTo>
                <a:lnTo>
                  <a:pt x="2109787" y="190738"/>
                </a:lnTo>
                <a:lnTo>
                  <a:pt x="2100692" y="232917"/>
                </a:lnTo>
                <a:lnTo>
                  <a:pt x="2077974" y="269747"/>
                </a:lnTo>
                <a:lnTo>
                  <a:pt x="1106424" y="269747"/>
                </a:lnTo>
                <a:lnTo>
                  <a:pt x="1094450" y="279383"/>
                </a:lnTo>
                <a:lnTo>
                  <a:pt x="1074610" y="348753"/>
                </a:lnTo>
                <a:lnTo>
                  <a:pt x="1067590" y="403346"/>
                </a:lnTo>
                <a:lnTo>
                  <a:pt x="1063067" y="467784"/>
                </a:lnTo>
                <a:lnTo>
                  <a:pt x="1061465" y="539495"/>
                </a:lnTo>
                <a:lnTo>
                  <a:pt x="1059864" y="467784"/>
                </a:lnTo>
                <a:lnTo>
                  <a:pt x="1055341" y="403346"/>
                </a:lnTo>
                <a:lnTo>
                  <a:pt x="1048321" y="348753"/>
                </a:lnTo>
                <a:lnTo>
                  <a:pt x="1039226" y="306575"/>
                </a:lnTo>
                <a:lnTo>
                  <a:pt x="1016508" y="269747"/>
                </a:lnTo>
                <a:lnTo>
                  <a:pt x="44958" y="269747"/>
                </a:lnTo>
                <a:lnTo>
                  <a:pt x="32984" y="260111"/>
                </a:lnTo>
                <a:lnTo>
                  <a:pt x="22239" y="232917"/>
                </a:lnTo>
                <a:lnTo>
                  <a:pt x="13144" y="190738"/>
                </a:lnTo>
                <a:lnTo>
                  <a:pt x="6124" y="136143"/>
                </a:lnTo>
                <a:lnTo>
                  <a:pt x="1601" y="71707"/>
                </a:lnTo>
                <a:lnTo>
                  <a:pt x="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47030" y="5880912"/>
            <a:ext cx="47224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log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requires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admin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privilege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1426" y="2234895"/>
            <a:ext cx="4939030" cy="10172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0" spc="-40"/>
              <a:t>Your</a:t>
            </a:r>
            <a:r>
              <a:rPr dirty="0" sz="6500" spc="-315"/>
              <a:t> </a:t>
            </a:r>
            <a:r>
              <a:rPr dirty="0" sz="6500" spc="-10"/>
              <a:t>Challenge</a:t>
            </a:r>
            <a:endParaRPr sz="6500"/>
          </a:p>
        </p:txBody>
      </p:sp>
      <p:sp>
        <p:nvSpPr>
          <p:cNvPr id="4" name="object 4" descr=""/>
          <p:cNvSpPr txBox="1"/>
          <p:nvPr/>
        </p:nvSpPr>
        <p:spPr>
          <a:xfrm>
            <a:off x="2011426" y="3311118"/>
            <a:ext cx="6214745" cy="115633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Dive</a:t>
            </a:r>
            <a:r>
              <a:rPr dirty="0" sz="32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32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PowerShell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Focusing</a:t>
            </a:r>
            <a:r>
              <a:rPr dirty="0" sz="32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32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32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Get-EventLog</a:t>
            </a:r>
            <a:r>
              <a:rPr dirty="0" sz="32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Cmdlet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585216" y="0"/>
                </a:moveTo>
                <a:lnTo>
                  <a:pt x="585216" y="6857999"/>
                </a:lnTo>
              </a:path>
              <a:path w="12188825" h="6858000">
                <a:moveTo>
                  <a:pt x="12188825" y="6252972"/>
                </a:moveTo>
                <a:lnTo>
                  <a:pt x="0" y="6252972"/>
                </a:lnTo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320040"/>
            <a:ext cx="11545824" cy="430377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1563" y="4782311"/>
            <a:ext cx="11546205" cy="1755775"/>
          </a:xfrm>
          <a:custGeom>
            <a:avLst/>
            <a:gdLst/>
            <a:ahLst/>
            <a:cxnLst/>
            <a:rect l="l" t="t" r="r" b="b"/>
            <a:pathLst>
              <a:path w="11546205" h="1755775">
                <a:moveTo>
                  <a:pt x="11545824" y="0"/>
                </a:moveTo>
                <a:lnTo>
                  <a:pt x="0" y="0"/>
                </a:lnTo>
                <a:lnTo>
                  <a:pt x="0" y="1755648"/>
                </a:lnTo>
                <a:lnTo>
                  <a:pt x="11545824" y="1755648"/>
                </a:lnTo>
                <a:lnTo>
                  <a:pt x="11545824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19988" y="5431332"/>
            <a:ext cx="125412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0">
                <a:latin typeface="Calibri Light"/>
                <a:cs typeface="Calibri Light"/>
              </a:rPr>
              <a:t>First</a:t>
            </a:r>
            <a:r>
              <a:rPr dirty="0" sz="2600" spc="-135" b="0">
                <a:latin typeface="Calibri Light"/>
                <a:cs typeface="Calibri Light"/>
              </a:rPr>
              <a:t> </a:t>
            </a:r>
            <a:r>
              <a:rPr dirty="0" sz="2600" spc="-20" b="0">
                <a:latin typeface="Calibri Light"/>
                <a:cs typeface="Calibri Light"/>
              </a:rPr>
              <a:t>Step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059173" y="5238750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458080" y="5217667"/>
            <a:ext cx="6608445" cy="51879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dirty="0" sz="1700">
                <a:latin typeface="Calibri"/>
                <a:cs typeface="Calibri"/>
              </a:rPr>
              <a:t>Become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familiar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with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PowerShell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(specifically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CmdLet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Get-</a:t>
            </a:r>
            <a:r>
              <a:rPr dirty="0" sz="1700">
                <a:latin typeface="Calibri"/>
                <a:cs typeface="Calibri"/>
              </a:rPr>
              <a:t>EventLog).</a:t>
            </a:r>
            <a:r>
              <a:rPr dirty="0" sz="1700" spc="295">
                <a:latin typeface="Calibri"/>
                <a:cs typeface="Calibri"/>
              </a:rPr>
              <a:t> </a:t>
            </a:r>
            <a:r>
              <a:rPr dirty="0" sz="1700" spc="-50">
                <a:latin typeface="Calibri"/>
                <a:cs typeface="Calibri"/>
              </a:rPr>
              <a:t>A </a:t>
            </a:r>
            <a:r>
              <a:rPr dirty="0" sz="1700">
                <a:latin typeface="Calibri"/>
                <a:cs typeface="Calibri"/>
              </a:rPr>
              <a:t>great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place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start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using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0">
                <a:latin typeface="Calibri"/>
                <a:cs typeface="Calibri"/>
              </a:rPr>
              <a:t> Get-</a:t>
            </a:r>
            <a:r>
              <a:rPr dirty="0" sz="1700">
                <a:latin typeface="Calibri"/>
                <a:cs typeface="Calibri"/>
              </a:rPr>
              <a:t>Help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CmdLet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05384" y="260604"/>
            <a:ext cx="4825365" cy="360045"/>
          </a:xfrm>
          <a:custGeom>
            <a:avLst/>
            <a:gdLst/>
            <a:ahLst/>
            <a:cxnLst/>
            <a:rect l="l" t="t" r="r" b="b"/>
            <a:pathLst>
              <a:path w="4825365" h="360045">
                <a:moveTo>
                  <a:pt x="4824984" y="0"/>
                </a:moveTo>
                <a:lnTo>
                  <a:pt x="0" y="0"/>
                </a:lnTo>
                <a:lnTo>
                  <a:pt x="0" y="359663"/>
                </a:lnTo>
                <a:lnTo>
                  <a:pt x="4824984" y="359663"/>
                </a:lnTo>
                <a:lnTo>
                  <a:pt x="4824984" y="0"/>
                </a:lnTo>
                <a:close/>
              </a:path>
            </a:pathLst>
          </a:custGeom>
          <a:solidFill>
            <a:srgbClr val="EC7C3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7659" y="5137810"/>
            <a:ext cx="18014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alibri Light"/>
                <a:cs typeface="Calibri Light"/>
              </a:rPr>
              <a:t>Next</a:t>
            </a:r>
            <a:r>
              <a:rPr dirty="0" sz="3600" spc="-80" b="0">
                <a:latin typeface="Calibri Light"/>
                <a:cs typeface="Calibri Light"/>
              </a:rPr>
              <a:t> </a:t>
            </a:r>
            <a:r>
              <a:rPr dirty="0" sz="3600" spc="-20" b="0">
                <a:latin typeface="Calibri Light"/>
                <a:cs typeface="Calibri Light"/>
              </a:rPr>
              <a:t>Step</a:t>
            </a:r>
            <a:endParaRPr sz="3600">
              <a:latin typeface="Calibri Light"/>
              <a:cs typeface="Calibri Ligh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89460" cy="4490085"/>
            <a:chOff x="0" y="0"/>
            <a:chExt cx="12189460" cy="449008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89460" cy="4490085"/>
            </a:xfrm>
            <a:custGeom>
              <a:avLst/>
              <a:gdLst/>
              <a:ahLst/>
              <a:cxnLst/>
              <a:rect l="l" t="t" r="r" b="b"/>
              <a:pathLst>
                <a:path w="12189460" h="4490085">
                  <a:moveTo>
                    <a:pt x="12188952" y="0"/>
                  </a:moveTo>
                  <a:lnTo>
                    <a:pt x="0" y="0"/>
                  </a:lnTo>
                  <a:lnTo>
                    <a:pt x="0" y="4489704"/>
                  </a:lnTo>
                  <a:lnTo>
                    <a:pt x="12188952" y="448970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916" y="594359"/>
              <a:ext cx="8194548" cy="36758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058923" y="640080"/>
              <a:ext cx="8071484" cy="3550920"/>
            </a:xfrm>
            <a:custGeom>
              <a:avLst/>
              <a:gdLst/>
              <a:ahLst/>
              <a:cxnLst/>
              <a:rect l="l" t="t" r="r" b="b"/>
              <a:pathLst>
                <a:path w="8071484" h="3550920">
                  <a:moveTo>
                    <a:pt x="8071104" y="0"/>
                  </a:moveTo>
                  <a:lnTo>
                    <a:pt x="0" y="0"/>
                  </a:lnTo>
                  <a:lnTo>
                    <a:pt x="0" y="3550920"/>
                  </a:lnTo>
                  <a:lnTo>
                    <a:pt x="8071104" y="3550920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58923" y="640080"/>
              <a:ext cx="8071484" cy="3550920"/>
            </a:xfrm>
            <a:custGeom>
              <a:avLst/>
              <a:gdLst/>
              <a:ahLst/>
              <a:cxnLst/>
              <a:rect l="l" t="t" r="r" b="b"/>
              <a:pathLst>
                <a:path w="8071484" h="3550920">
                  <a:moveTo>
                    <a:pt x="0" y="3550920"/>
                  </a:moveTo>
                  <a:lnTo>
                    <a:pt x="8071104" y="3550920"/>
                  </a:lnTo>
                  <a:lnTo>
                    <a:pt x="8071104" y="0"/>
                  </a:lnTo>
                  <a:lnTo>
                    <a:pt x="0" y="0"/>
                  </a:lnTo>
                  <a:lnTo>
                    <a:pt x="0" y="355092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6" y="19811"/>
              <a:ext cx="10367772" cy="443166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50163" y="6095"/>
              <a:ext cx="3888104" cy="216535"/>
            </a:xfrm>
            <a:custGeom>
              <a:avLst/>
              <a:gdLst/>
              <a:ahLst/>
              <a:cxnLst/>
              <a:rect l="l" t="t" r="r" b="b"/>
              <a:pathLst>
                <a:path w="3888104" h="216535">
                  <a:moveTo>
                    <a:pt x="3887724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3887724" y="216407"/>
                  </a:lnTo>
                  <a:lnTo>
                    <a:pt x="3887724" y="0"/>
                  </a:lnTo>
                  <a:close/>
                </a:path>
              </a:pathLst>
            </a:custGeom>
            <a:solidFill>
              <a:srgbClr val="EC7C3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942078" y="5007686"/>
            <a:ext cx="6365240" cy="88011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>
                <a:latin typeface="Calibri"/>
                <a:cs typeface="Calibri"/>
              </a:rPr>
              <a:t>Examine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properties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CmdLet. </a:t>
            </a:r>
            <a:r>
              <a:rPr dirty="0" sz="2000" spc="-40">
                <a:latin typeface="Calibri"/>
                <a:cs typeface="Calibri"/>
              </a:rPr>
              <a:t>You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piping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output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0">
                <a:latin typeface="Calibri"/>
                <a:cs typeface="Calibri"/>
              </a:rPr>
              <a:t> Get-</a:t>
            </a:r>
            <a:r>
              <a:rPr dirty="0" sz="2000" spc="-10">
                <a:latin typeface="Calibri"/>
                <a:cs typeface="Calibri"/>
              </a:rPr>
              <a:t>EventLog </a:t>
            </a:r>
            <a:r>
              <a:rPr dirty="0" sz="2000">
                <a:latin typeface="Calibri"/>
                <a:cs typeface="Calibri"/>
              </a:rPr>
              <a:t>CmdLet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20">
                <a:latin typeface="Calibri"/>
                <a:cs typeface="Calibri"/>
              </a:rPr>
              <a:t> Get-</a:t>
            </a:r>
            <a:r>
              <a:rPr dirty="0" sz="2000" spc="-10">
                <a:latin typeface="Calibri"/>
                <a:cs typeface="Calibri"/>
              </a:rPr>
              <a:t>Member.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7659" y="5137810"/>
            <a:ext cx="181228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latin typeface="Calibri Light"/>
                <a:cs typeface="Calibri Light"/>
              </a:rPr>
              <a:t>Final</a:t>
            </a:r>
            <a:r>
              <a:rPr dirty="0" sz="3600" spc="-70" b="0">
                <a:latin typeface="Calibri Light"/>
                <a:cs typeface="Calibri Light"/>
              </a:rPr>
              <a:t> </a:t>
            </a:r>
            <a:r>
              <a:rPr dirty="0" sz="3600" spc="-20" b="0">
                <a:latin typeface="Calibri Light"/>
                <a:cs typeface="Calibri Light"/>
              </a:rPr>
              <a:t>Step</a:t>
            </a:r>
            <a:endParaRPr sz="3600">
              <a:latin typeface="Calibri Light"/>
              <a:cs typeface="Calibri Ligh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89460" cy="4490085"/>
            <a:chOff x="0" y="0"/>
            <a:chExt cx="12189460" cy="449008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89460" cy="4490085"/>
            </a:xfrm>
            <a:custGeom>
              <a:avLst/>
              <a:gdLst/>
              <a:ahLst/>
              <a:cxnLst/>
              <a:rect l="l" t="t" r="r" b="b"/>
              <a:pathLst>
                <a:path w="12189460" h="4490085">
                  <a:moveTo>
                    <a:pt x="12188952" y="0"/>
                  </a:moveTo>
                  <a:lnTo>
                    <a:pt x="0" y="0"/>
                  </a:lnTo>
                  <a:lnTo>
                    <a:pt x="0" y="4489704"/>
                  </a:lnTo>
                  <a:lnTo>
                    <a:pt x="12188952" y="448970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916" y="594359"/>
              <a:ext cx="8194548" cy="36758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058923" y="640080"/>
              <a:ext cx="8071484" cy="3550920"/>
            </a:xfrm>
            <a:custGeom>
              <a:avLst/>
              <a:gdLst/>
              <a:ahLst/>
              <a:cxnLst/>
              <a:rect l="l" t="t" r="r" b="b"/>
              <a:pathLst>
                <a:path w="8071484" h="3550920">
                  <a:moveTo>
                    <a:pt x="8071104" y="0"/>
                  </a:moveTo>
                  <a:lnTo>
                    <a:pt x="0" y="0"/>
                  </a:lnTo>
                  <a:lnTo>
                    <a:pt x="0" y="3550920"/>
                  </a:lnTo>
                  <a:lnTo>
                    <a:pt x="8071104" y="3550920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58923" y="640080"/>
              <a:ext cx="8071484" cy="3550920"/>
            </a:xfrm>
            <a:custGeom>
              <a:avLst/>
              <a:gdLst/>
              <a:ahLst/>
              <a:cxnLst/>
              <a:rect l="l" t="t" r="r" b="b"/>
              <a:pathLst>
                <a:path w="8071484" h="3550920">
                  <a:moveTo>
                    <a:pt x="0" y="3550920"/>
                  </a:moveTo>
                  <a:lnTo>
                    <a:pt x="8071104" y="3550920"/>
                  </a:lnTo>
                  <a:lnTo>
                    <a:pt x="8071104" y="0"/>
                  </a:lnTo>
                  <a:lnTo>
                    <a:pt x="0" y="0"/>
                  </a:lnTo>
                  <a:lnTo>
                    <a:pt x="0" y="355092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6" y="19811"/>
              <a:ext cx="10456164" cy="446976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78536" y="15240"/>
              <a:ext cx="3959860" cy="215265"/>
            </a:xfrm>
            <a:custGeom>
              <a:avLst/>
              <a:gdLst/>
              <a:ahLst/>
              <a:cxnLst/>
              <a:rect l="l" t="t" r="r" b="b"/>
              <a:pathLst>
                <a:path w="3959860" h="215265">
                  <a:moveTo>
                    <a:pt x="395935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3959352" y="214883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EC7C3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942078" y="4707077"/>
            <a:ext cx="5617845" cy="836294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469900" marR="5080" indent="-457200">
              <a:lnSpc>
                <a:spcPct val="90100"/>
              </a:lnSpc>
              <a:spcBef>
                <a:spcPts val="325"/>
              </a:spcBef>
              <a:tabLst>
                <a:tab pos="469265" algn="l"/>
              </a:tabLst>
            </a:pPr>
            <a:r>
              <a:rPr dirty="0" sz="1900" spc="-25">
                <a:latin typeface="Calibri"/>
                <a:cs typeface="Calibri"/>
              </a:rPr>
              <a:t>1)</a:t>
            </a:r>
            <a:r>
              <a:rPr dirty="0" sz="1900">
                <a:latin typeface="Calibri"/>
                <a:cs typeface="Calibri"/>
              </a:rPr>
              <a:t>	Identify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key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properties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from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each</a:t>
            </a:r>
            <a:r>
              <a:rPr dirty="0" sz="1900" spc="-7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eventlog</a:t>
            </a:r>
            <a:r>
              <a:rPr dirty="0" sz="1900" spc="-2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(system, application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and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security)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that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will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provide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actionable information.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42078" y="5617565"/>
            <a:ext cx="6364605" cy="57531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469900" marR="5080" indent="-457200">
              <a:lnSpc>
                <a:spcPts val="2050"/>
              </a:lnSpc>
              <a:spcBef>
                <a:spcPts val="355"/>
              </a:spcBef>
              <a:tabLst>
                <a:tab pos="469265" algn="l"/>
              </a:tabLst>
            </a:pPr>
            <a:r>
              <a:rPr dirty="0" sz="1900" spc="-25">
                <a:latin typeface="Calibri"/>
                <a:cs typeface="Calibri"/>
              </a:rPr>
              <a:t>2)</a:t>
            </a:r>
            <a:r>
              <a:rPr dirty="0" sz="1900">
                <a:latin typeface="Calibri"/>
                <a:cs typeface="Calibri"/>
              </a:rPr>
              <a:t>	Construct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PowerShell</a:t>
            </a:r>
            <a:r>
              <a:rPr dirty="0" sz="1900" spc="-4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Command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to</a:t>
            </a:r>
            <a:r>
              <a:rPr dirty="0" sz="1900" spc="-6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extract</a:t>
            </a:r>
            <a:r>
              <a:rPr dirty="0" sz="1900" spc="-7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those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properties. </a:t>
            </a:r>
            <a:r>
              <a:rPr dirty="0" sz="1900">
                <a:latin typeface="Calibri"/>
                <a:cs typeface="Calibri"/>
              </a:rPr>
              <a:t>These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will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be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used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later</a:t>
            </a:r>
            <a:r>
              <a:rPr dirty="0" sz="1900" spc="-45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to</a:t>
            </a:r>
            <a:r>
              <a:rPr dirty="0" sz="1900" spc="-6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create</a:t>
            </a:r>
            <a:r>
              <a:rPr dirty="0" sz="1900" spc="-4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Panda</a:t>
            </a:r>
            <a:r>
              <a:rPr dirty="0" sz="1900" spc="-50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DataFrames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829" y="1851786"/>
            <a:ext cx="18040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 b="0">
                <a:solidFill>
                  <a:srgbClr val="000000"/>
                </a:solidFill>
                <a:latin typeface="Times New Roman"/>
                <a:cs typeface="Times New Roman"/>
              </a:rPr>
              <a:t>Agenda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80794" y="2752907"/>
            <a:ext cx="3927475" cy="101917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131312"/>
                </a:solidFill>
                <a:latin typeface="Times New Roman"/>
                <a:cs typeface="Times New Roman"/>
              </a:rPr>
              <a:t>Overview</a:t>
            </a:r>
            <a:r>
              <a:rPr dirty="0" sz="1800" spc="-35">
                <a:solidFill>
                  <a:srgbClr val="13131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31312"/>
                </a:solidFill>
                <a:latin typeface="Times New Roman"/>
                <a:cs typeface="Times New Roman"/>
              </a:rPr>
              <a:t>of</a:t>
            </a:r>
            <a:r>
              <a:rPr dirty="0" sz="1800" spc="-30">
                <a:solidFill>
                  <a:srgbClr val="13131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31312"/>
                </a:solidFill>
                <a:latin typeface="Times New Roman"/>
                <a:cs typeface="Times New Roman"/>
              </a:rPr>
              <a:t>Cyber</a:t>
            </a:r>
            <a:r>
              <a:rPr dirty="0" sz="1800" spc="-55">
                <a:solidFill>
                  <a:srgbClr val="131312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131312"/>
                </a:solidFill>
                <a:latin typeface="Times New Roman"/>
                <a:cs typeface="Times New Roman"/>
              </a:rPr>
              <a:t>Deception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ts val="2055"/>
              </a:lnSpc>
              <a:spcBef>
                <a:spcPts val="78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Times New Roman"/>
                <a:cs typeface="Times New Roman"/>
              </a:rPr>
              <a:t>Examining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Analysis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Extraction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ts val="2055"/>
              </a:lnSpc>
            </a:pPr>
            <a:r>
              <a:rPr dirty="0" sz="1800" spc="-10">
                <a:latin typeface="Times New Roman"/>
                <a:cs typeface="Times New Roman"/>
              </a:rPr>
              <a:t>Methods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609344" y="2464739"/>
            <a:ext cx="2258695" cy="1539875"/>
          </a:xfrm>
          <a:custGeom>
            <a:avLst/>
            <a:gdLst/>
            <a:ahLst/>
            <a:cxnLst/>
            <a:rect l="l" t="t" r="r" b="b"/>
            <a:pathLst>
              <a:path w="2258695" h="1539875">
                <a:moveTo>
                  <a:pt x="2258212" y="145783"/>
                </a:moveTo>
                <a:lnTo>
                  <a:pt x="2250186" y="105625"/>
                </a:lnTo>
                <a:lnTo>
                  <a:pt x="2248954" y="99428"/>
                </a:lnTo>
                <a:lnTo>
                  <a:pt x="2246998" y="89649"/>
                </a:lnTo>
                <a:lnTo>
                  <a:pt x="2214740" y="43522"/>
                </a:lnTo>
                <a:lnTo>
                  <a:pt x="2199386" y="32766"/>
                </a:lnTo>
                <a:lnTo>
                  <a:pt x="2198916" y="32435"/>
                </a:lnTo>
                <a:lnTo>
                  <a:pt x="2168639" y="11226"/>
                </a:lnTo>
                <a:lnTo>
                  <a:pt x="2112543" y="0"/>
                </a:lnTo>
                <a:lnTo>
                  <a:pt x="2029117" y="0"/>
                </a:lnTo>
                <a:lnTo>
                  <a:pt x="2029117" y="229323"/>
                </a:lnTo>
                <a:lnTo>
                  <a:pt x="2029117" y="1310398"/>
                </a:lnTo>
                <a:lnTo>
                  <a:pt x="229095" y="1310398"/>
                </a:lnTo>
                <a:lnTo>
                  <a:pt x="229095" y="229323"/>
                </a:lnTo>
                <a:lnTo>
                  <a:pt x="2029117" y="229323"/>
                </a:lnTo>
                <a:lnTo>
                  <a:pt x="2029117" y="0"/>
                </a:lnTo>
                <a:lnTo>
                  <a:pt x="145669" y="0"/>
                </a:lnTo>
                <a:lnTo>
                  <a:pt x="89573" y="11226"/>
                </a:lnTo>
                <a:lnTo>
                  <a:pt x="43484" y="43522"/>
                </a:lnTo>
                <a:lnTo>
                  <a:pt x="11214" y="89649"/>
                </a:lnTo>
                <a:lnTo>
                  <a:pt x="0" y="145783"/>
                </a:lnTo>
                <a:lnTo>
                  <a:pt x="0" y="1539722"/>
                </a:lnTo>
                <a:lnTo>
                  <a:pt x="2258212" y="1539722"/>
                </a:lnTo>
                <a:lnTo>
                  <a:pt x="2258212" y="1523339"/>
                </a:lnTo>
                <a:lnTo>
                  <a:pt x="2258212" y="1506956"/>
                </a:lnTo>
                <a:lnTo>
                  <a:pt x="2258212" y="150609"/>
                </a:lnTo>
                <a:lnTo>
                  <a:pt x="2258212" y="147421"/>
                </a:lnTo>
                <a:lnTo>
                  <a:pt x="2258212" y="145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216623" y="4102747"/>
            <a:ext cx="3044190" cy="229870"/>
          </a:xfrm>
          <a:custGeom>
            <a:avLst/>
            <a:gdLst/>
            <a:ahLst/>
            <a:cxnLst/>
            <a:rect l="l" t="t" r="r" b="b"/>
            <a:pathLst>
              <a:path w="3044190" h="229870">
                <a:moveTo>
                  <a:pt x="3043669" y="0"/>
                </a:moveTo>
                <a:lnTo>
                  <a:pt x="1701825" y="0"/>
                </a:lnTo>
                <a:lnTo>
                  <a:pt x="1701825" y="45580"/>
                </a:lnTo>
                <a:lnTo>
                  <a:pt x="1695615" y="59270"/>
                </a:lnTo>
                <a:lnTo>
                  <a:pt x="1681886" y="65519"/>
                </a:lnTo>
                <a:lnTo>
                  <a:pt x="1361478" y="65519"/>
                </a:lnTo>
                <a:lnTo>
                  <a:pt x="1346581" y="59296"/>
                </a:lnTo>
                <a:lnTo>
                  <a:pt x="1345577" y="56527"/>
                </a:lnTo>
                <a:lnTo>
                  <a:pt x="1342885" y="49136"/>
                </a:lnTo>
                <a:lnTo>
                  <a:pt x="1341831" y="46215"/>
                </a:lnTo>
                <a:lnTo>
                  <a:pt x="1341831" y="43510"/>
                </a:lnTo>
                <a:lnTo>
                  <a:pt x="1341831" y="32753"/>
                </a:lnTo>
                <a:lnTo>
                  <a:pt x="1341831" y="16370"/>
                </a:lnTo>
                <a:lnTo>
                  <a:pt x="1341831" y="0"/>
                </a:lnTo>
                <a:lnTo>
                  <a:pt x="0" y="0"/>
                </a:lnTo>
                <a:lnTo>
                  <a:pt x="101" y="84023"/>
                </a:lnTo>
                <a:lnTo>
                  <a:pt x="11214" y="139661"/>
                </a:lnTo>
                <a:lnTo>
                  <a:pt x="43472" y="185775"/>
                </a:lnTo>
                <a:lnTo>
                  <a:pt x="89560" y="218071"/>
                </a:lnTo>
                <a:lnTo>
                  <a:pt x="145656" y="229311"/>
                </a:lnTo>
                <a:lnTo>
                  <a:pt x="2898025" y="229311"/>
                </a:lnTo>
                <a:lnTo>
                  <a:pt x="2954210" y="218071"/>
                </a:lnTo>
                <a:lnTo>
                  <a:pt x="2984474" y="196850"/>
                </a:lnTo>
                <a:lnTo>
                  <a:pt x="2984906" y="196557"/>
                </a:lnTo>
                <a:lnTo>
                  <a:pt x="2995307" y="189268"/>
                </a:lnTo>
                <a:lnTo>
                  <a:pt x="2999092" y="186613"/>
                </a:lnTo>
                <a:lnTo>
                  <a:pt x="3000298" y="185775"/>
                </a:lnTo>
                <a:lnTo>
                  <a:pt x="3015069" y="164617"/>
                </a:lnTo>
                <a:lnTo>
                  <a:pt x="3017863" y="160604"/>
                </a:lnTo>
                <a:lnTo>
                  <a:pt x="3032480" y="139661"/>
                </a:lnTo>
                <a:lnTo>
                  <a:pt x="3034436" y="129857"/>
                </a:lnTo>
                <a:lnTo>
                  <a:pt x="3035668" y="123659"/>
                </a:lnTo>
                <a:lnTo>
                  <a:pt x="3043555" y="84023"/>
                </a:lnTo>
                <a:lnTo>
                  <a:pt x="3043669" y="81889"/>
                </a:lnTo>
                <a:lnTo>
                  <a:pt x="3043669" y="78676"/>
                </a:lnTo>
                <a:lnTo>
                  <a:pt x="3043669" y="32753"/>
                </a:lnTo>
                <a:lnTo>
                  <a:pt x="3043669" y="16370"/>
                </a:lnTo>
                <a:lnTo>
                  <a:pt x="30436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0635" y="172212"/>
            <a:ext cx="841248" cy="6766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9632" y="498348"/>
            <a:ext cx="7426452" cy="58613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2475" y="2514600"/>
            <a:ext cx="9144000" cy="1828800"/>
          </a:xfrm>
          <a:prstGeom prst="rect"/>
          <a:solidFill>
            <a:srgbClr val="EDEBE0"/>
          </a:solidFill>
        </p:spPr>
        <p:txBody>
          <a:bodyPr wrap="square" lIns="0" tIns="12001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44"/>
              </a:spcBef>
            </a:pPr>
            <a:endParaRPr sz="3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500" spc="-10" b="0">
                <a:solidFill>
                  <a:srgbClr val="1F487C"/>
                </a:solidFill>
                <a:latin typeface="Calibri"/>
                <a:cs typeface="Calibri"/>
              </a:rPr>
              <a:t>Questions?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30090" y="4468748"/>
            <a:ext cx="3130550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Coming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2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Week: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13326" y="5188407"/>
            <a:ext cx="31623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dirty="0" sz="4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-10" b="1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6252" y="141731"/>
            <a:ext cx="926592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53280" cy="6858000"/>
          </a:xfrm>
          <a:custGeom>
            <a:avLst/>
            <a:gdLst/>
            <a:ahLst/>
            <a:cxnLst/>
            <a:rect l="l" t="t" r="r" b="b"/>
            <a:pathLst>
              <a:path w="4653280" h="6858000">
                <a:moveTo>
                  <a:pt x="4652772" y="0"/>
                </a:moveTo>
                <a:lnTo>
                  <a:pt x="0" y="0"/>
                </a:lnTo>
                <a:lnTo>
                  <a:pt x="0" y="6858000"/>
                </a:lnTo>
                <a:lnTo>
                  <a:pt x="4652772" y="6858000"/>
                </a:lnTo>
                <a:lnTo>
                  <a:pt x="465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0739" y="2316861"/>
            <a:ext cx="2853055" cy="130048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 sz="4400" b="0">
                <a:solidFill>
                  <a:srgbClr val="FFFFFF"/>
                </a:solidFill>
                <a:latin typeface="Calibri Light"/>
                <a:cs typeface="Calibri Light"/>
              </a:rPr>
              <a:t>Week</a:t>
            </a:r>
            <a:r>
              <a:rPr dirty="0" sz="4400" spc="-170" b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FFFF"/>
                </a:solidFill>
                <a:latin typeface="Calibri Light"/>
                <a:cs typeface="Calibri Light"/>
              </a:rPr>
              <a:t>Four </a:t>
            </a:r>
            <a:r>
              <a:rPr dirty="0" sz="4400" spc="-10" b="0">
                <a:solidFill>
                  <a:srgbClr val="FFFFFF"/>
                </a:solidFill>
                <a:latin typeface="Calibri Light"/>
                <a:cs typeface="Calibri Light"/>
              </a:rPr>
              <a:t>Assignments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61" y="6200394"/>
            <a:ext cx="4297045" cy="0"/>
          </a:xfrm>
          <a:custGeom>
            <a:avLst/>
            <a:gdLst/>
            <a:ahLst/>
            <a:cxnLst/>
            <a:rect l="l" t="t" r="r" b="b"/>
            <a:pathLst>
              <a:path w="4297045" h="0">
                <a:moveTo>
                  <a:pt x="0" y="0"/>
                </a:moveTo>
                <a:lnTo>
                  <a:pt x="4296537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5509005" y="563626"/>
            <a:ext cx="3050540" cy="1513840"/>
            <a:chOff x="5509005" y="563626"/>
            <a:chExt cx="3050540" cy="1513840"/>
          </a:xfrm>
        </p:grpSpPr>
        <p:sp>
          <p:nvSpPr>
            <p:cNvPr id="6" name="object 6" descr=""/>
            <p:cNvSpPr/>
            <p:nvPr/>
          </p:nvSpPr>
          <p:spPr>
            <a:xfrm>
              <a:off x="5515356" y="569975"/>
              <a:ext cx="3044190" cy="1501140"/>
            </a:xfrm>
            <a:custGeom>
              <a:avLst/>
              <a:gdLst/>
              <a:ahLst/>
              <a:cxnLst/>
              <a:rect l="l" t="t" r="r" b="b"/>
              <a:pathLst>
                <a:path w="3044190" h="1501139">
                  <a:moveTo>
                    <a:pt x="3044063" y="749808"/>
                  </a:moveTo>
                  <a:lnTo>
                    <a:pt x="3033166" y="743458"/>
                  </a:lnTo>
                  <a:lnTo>
                    <a:pt x="2955417" y="698119"/>
                  </a:lnTo>
                  <a:lnTo>
                    <a:pt x="2951480" y="699135"/>
                  </a:lnTo>
                  <a:lnTo>
                    <a:pt x="2949702" y="702183"/>
                  </a:lnTo>
                  <a:lnTo>
                    <a:pt x="2948051" y="705231"/>
                  </a:lnTo>
                  <a:lnTo>
                    <a:pt x="2949067" y="709041"/>
                  </a:lnTo>
                  <a:lnTo>
                    <a:pt x="2951988" y="710819"/>
                  </a:lnTo>
                  <a:lnTo>
                    <a:pt x="3007918" y="743458"/>
                  </a:lnTo>
                  <a:lnTo>
                    <a:pt x="2500871" y="743458"/>
                  </a:lnTo>
                  <a:lnTo>
                    <a:pt x="2500871" y="0"/>
                  </a:lnTo>
                  <a:lnTo>
                    <a:pt x="0" y="0"/>
                  </a:lnTo>
                  <a:lnTo>
                    <a:pt x="0" y="1501140"/>
                  </a:lnTo>
                  <a:lnTo>
                    <a:pt x="2500871" y="1501140"/>
                  </a:lnTo>
                  <a:lnTo>
                    <a:pt x="2500871" y="756158"/>
                  </a:lnTo>
                  <a:lnTo>
                    <a:pt x="3007918" y="756158"/>
                  </a:lnTo>
                  <a:lnTo>
                    <a:pt x="2951988" y="788797"/>
                  </a:lnTo>
                  <a:lnTo>
                    <a:pt x="2949067" y="790575"/>
                  </a:lnTo>
                  <a:lnTo>
                    <a:pt x="2948051" y="794385"/>
                  </a:lnTo>
                  <a:lnTo>
                    <a:pt x="2949702" y="797433"/>
                  </a:lnTo>
                  <a:lnTo>
                    <a:pt x="2951480" y="800481"/>
                  </a:lnTo>
                  <a:lnTo>
                    <a:pt x="2955417" y="801497"/>
                  </a:lnTo>
                  <a:lnTo>
                    <a:pt x="3033166" y="756158"/>
                  </a:lnTo>
                  <a:lnTo>
                    <a:pt x="3044063" y="74980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15355" y="569976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0" y="1501139"/>
                  </a:moveTo>
                  <a:lnTo>
                    <a:pt x="2500883" y="1501139"/>
                  </a:lnTo>
                  <a:lnTo>
                    <a:pt x="2500883" y="0"/>
                  </a:lnTo>
                  <a:lnTo>
                    <a:pt x="0" y="0"/>
                  </a:lnTo>
                  <a:lnTo>
                    <a:pt x="0" y="15011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515355" y="569976"/>
            <a:ext cx="2501265" cy="150114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730"/>
              </a:spcBef>
            </a:pP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1700">
              <a:latin typeface="Calibri"/>
              <a:cs typeface="Calibri"/>
            </a:endParaRPr>
          </a:p>
          <a:p>
            <a:pPr algn="ctr" marL="114300" marR="236220" indent="-114300">
              <a:lnSpc>
                <a:spcPts val="1495"/>
              </a:lnSpc>
              <a:spcBef>
                <a:spcPts val="615"/>
              </a:spcBef>
              <a:buChar char="•"/>
              <a:tabLst>
                <a:tab pos="114300" algn="l"/>
              </a:tabLst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articles</a:t>
            </a:r>
            <a:endParaRPr sz="1300">
              <a:latin typeface="Calibri"/>
              <a:cs typeface="Calibri"/>
            </a:endParaRPr>
          </a:p>
          <a:p>
            <a:pPr algn="ctr" marR="210820">
              <a:lnSpc>
                <a:spcPts val="1495"/>
              </a:lnSpc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relating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cyber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deception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13346" y="563626"/>
            <a:ext cx="4384675" cy="2051050"/>
            <a:chOff x="6713346" y="563626"/>
            <a:chExt cx="4384675" cy="2051050"/>
          </a:xfrm>
        </p:grpSpPr>
        <p:sp>
          <p:nvSpPr>
            <p:cNvPr id="10" name="object 10" descr=""/>
            <p:cNvSpPr/>
            <p:nvPr/>
          </p:nvSpPr>
          <p:spPr>
            <a:xfrm>
              <a:off x="6713346" y="2069592"/>
              <a:ext cx="3134995" cy="544830"/>
            </a:xfrm>
            <a:custGeom>
              <a:avLst/>
              <a:gdLst/>
              <a:ahLst/>
              <a:cxnLst/>
              <a:rect l="l" t="t" r="r" b="b"/>
              <a:pathLst>
                <a:path w="3134995" h="544830">
                  <a:moveTo>
                    <a:pt x="7111" y="448691"/>
                  </a:moveTo>
                  <a:lnTo>
                    <a:pt x="4063" y="450342"/>
                  </a:lnTo>
                  <a:lnTo>
                    <a:pt x="1016" y="452120"/>
                  </a:lnTo>
                  <a:lnTo>
                    <a:pt x="0" y="456057"/>
                  </a:lnTo>
                  <a:lnTo>
                    <a:pt x="51688" y="544703"/>
                  </a:lnTo>
                  <a:lnTo>
                    <a:pt x="59020" y="532130"/>
                  </a:lnTo>
                  <a:lnTo>
                    <a:pt x="45338" y="532130"/>
                  </a:lnTo>
                  <a:lnTo>
                    <a:pt x="45338" y="508580"/>
                  </a:lnTo>
                  <a:lnTo>
                    <a:pt x="12700" y="452628"/>
                  </a:lnTo>
                  <a:lnTo>
                    <a:pt x="10922" y="449707"/>
                  </a:lnTo>
                  <a:lnTo>
                    <a:pt x="7111" y="448691"/>
                  </a:lnTo>
                  <a:close/>
                </a:path>
                <a:path w="3134995" h="544830">
                  <a:moveTo>
                    <a:pt x="45339" y="508580"/>
                  </a:moveTo>
                  <a:lnTo>
                    <a:pt x="45338" y="532130"/>
                  </a:lnTo>
                  <a:lnTo>
                    <a:pt x="58038" y="532130"/>
                  </a:lnTo>
                  <a:lnTo>
                    <a:pt x="58038" y="528828"/>
                  </a:lnTo>
                  <a:lnTo>
                    <a:pt x="46227" y="528828"/>
                  </a:lnTo>
                  <a:lnTo>
                    <a:pt x="51689" y="519466"/>
                  </a:lnTo>
                  <a:lnTo>
                    <a:pt x="45339" y="508580"/>
                  </a:lnTo>
                  <a:close/>
                </a:path>
                <a:path w="3134995" h="544830">
                  <a:moveTo>
                    <a:pt x="96266" y="448691"/>
                  </a:moveTo>
                  <a:lnTo>
                    <a:pt x="92455" y="449707"/>
                  </a:lnTo>
                  <a:lnTo>
                    <a:pt x="90677" y="452628"/>
                  </a:lnTo>
                  <a:lnTo>
                    <a:pt x="58038" y="508580"/>
                  </a:lnTo>
                  <a:lnTo>
                    <a:pt x="58038" y="532130"/>
                  </a:lnTo>
                  <a:lnTo>
                    <a:pt x="59020" y="532130"/>
                  </a:lnTo>
                  <a:lnTo>
                    <a:pt x="103377" y="456057"/>
                  </a:lnTo>
                  <a:lnTo>
                    <a:pt x="102361" y="452120"/>
                  </a:lnTo>
                  <a:lnTo>
                    <a:pt x="99313" y="450342"/>
                  </a:lnTo>
                  <a:lnTo>
                    <a:pt x="96266" y="448691"/>
                  </a:lnTo>
                  <a:close/>
                </a:path>
                <a:path w="3134995" h="544830">
                  <a:moveTo>
                    <a:pt x="51689" y="519466"/>
                  </a:moveTo>
                  <a:lnTo>
                    <a:pt x="46227" y="528828"/>
                  </a:lnTo>
                  <a:lnTo>
                    <a:pt x="57150" y="528828"/>
                  </a:lnTo>
                  <a:lnTo>
                    <a:pt x="51689" y="519466"/>
                  </a:lnTo>
                  <a:close/>
                </a:path>
                <a:path w="3134995" h="544830">
                  <a:moveTo>
                    <a:pt x="58038" y="508580"/>
                  </a:moveTo>
                  <a:lnTo>
                    <a:pt x="51689" y="519466"/>
                  </a:lnTo>
                  <a:lnTo>
                    <a:pt x="57150" y="528828"/>
                  </a:lnTo>
                  <a:lnTo>
                    <a:pt x="58038" y="528828"/>
                  </a:lnTo>
                  <a:lnTo>
                    <a:pt x="58038" y="508580"/>
                  </a:lnTo>
                  <a:close/>
                </a:path>
                <a:path w="3134995" h="544830">
                  <a:moveTo>
                    <a:pt x="3121786" y="283083"/>
                  </a:moveTo>
                  <a:lnTo>
                    <a:pt x="45338" y="283083"/>
                  </a:lnTo>
                  <a:lnTo>
                    <a:pt x="45339" y="508580"/>
                  </a:lnTo>
                  <a:lnTo>
                    <a:pt x="51689" y="519466"/>
                  </a:lnTo>
                  <a:lnTo>
                    <a:pt x="58038" y="508580"/>
                  </a:lnTo>
                  <a:lnTo>
                    <a:pt x="58038" y="295783"/>
                  </a:lnTo>
                  <a:lnTo>
                    <a:pt x="51688" y="295783"/>
                  </a:lnTo>
                  <a:lnTo>
                    <a:pt x="58038" y="289433"/>
                  </a:lnTo>
                  <a:lnTo>
                    <a:pt x="3121786" y="289433"/>
                  </a:lnTo>
                  <a:lnTo>
                    <a:pt x="3121786" y="283083"/>
                  </a:lnTo>
                  <a:close/>
                </a:path>
                <a:path w="3134995" h="544830">
                  <a:moveTo>
                    <a:pt x="58038" y="289433"/>
                  </a:moveTo>
                  <a:lnTo>
                    <a:pt x="51688" y="295783"/>
                  </a:lnTo>
                  <a:lnTo>
                    <a:pt x="58038" y="295783"/>
                  </a:lnTo>
                  <a:lnTo>
                    <a:pt x="58038" y="289433"/>
                  </a:lnTo>
                  <a:close/>
                </a:path>
                <a:path w="3134995" h="544830">
                  <a:moveTo>
                    <a:pt x="3134486" y="283083"/>
                  </a:moveTo>
                  <a:lnTo>
                    <a:pt x="3128136" y="283083"/>
                  </a:lnTo>
                  <a:lnTo>
                    <a:pt x="3121786" y="289433"/>
                  </a:lnTo>
                  <a:lnTo>
                    <a:pt x="58038" y="289433"/>
                  </a:lnTo>
                  <a:lnTo>
                    <a:pt x="58038" y="295783"/>
                  </a:lnTo>
                  <a:lnTo>
                    <a:pt x="3134486" y="295783"/>
                  </a:lnTo>
                  <a:lnTo>
                    <a:pt x="3134486" y="283083"/>
                  </a:lnTo>
                  <a:close/>
                </a:path>
                <a:path w="3134995" h="544830">
                  <a:moveTo>
                    <a:pt x="3134486" y="0"/>
                  </a:moveTo>
                  <a:lnTo>
                    <a:pt x="3121786" y="0"/>
                  </a:lnTo>
                  <a:lnTo>
                    <a:pt x="3121786" y="289433"/>
                  </a:lnTo>
                  <a:lnTo>
                    <a:pt x="3128136" y="283083"/>
                  </a:lnTo>
                  <a:lnTo>
                    <a:pt x="3134486" y="283083"/>
                  </a:lnTo>
                  <a:lnTo>
                    <a:pt x="3134486" y="0"/>
                  </a:lnTo>
                  <a:close/>
                </a:path>
              </a:pathLst>
            </a:custGeom>
            <a:solidFill>
              <a:srgbClr val="52C9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590787" y="569976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2500883" y="0"/>
                  </a:moveTo>
                  <a:lnTo>
                    <a:pt x="0" y="0"/>
                  </a:lnTo>
                  <a:lnTo>
                    <a:pt x="0" y="1501139"/>
                  </a:lnTo>
                  <a:lnTo>
                    <a:pt x="2500883" y="1501139"/>
                  </a:lnTo>
                  <a:lnTo>
                    <a:pt x="2500883" y="0"/>
                  </a:lnTo>
                  <a:close/>
                </a:path>
              </a:pathLst>
            </a:custGeom>
            <a:solidFill>
              <a:srgbClr val="53CC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90787" y="569976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0" y="1501139"/>
                  </a:moveTo>
                  <a:lnTo>
                    <a:pt x="2500883" y="1501139"/>
                  </a:lnTo>
                  <a:lnTo>
                    <a:pt x="2500883" y="0"/>
                  </a:lnTo>
                  <a:lnTo>
                    <a:pt x="0" y="0"/>
                  </a:lnTo>
                  <a:lnTo>
                    <a:pt x="0" y="15011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590788" y="569976"/>
            <a:ext cx="2501265" cy="150114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730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Watch</a:t>
            </a:r>
            <a:endParaRPr sz="1700">
              <a:latin typeface="Calibri"/>
              <a:cs typeface="Calibri"/>
            </a:endParaRPr>
          </a:p>
          <a:p>
            <a:pPr marL="238125" indent="-114300">
              <a:lnSpc>
                <a:spcPct val="100000"/>
              </a:lnSpc>
              <a:spcBef>
                <a:spcPts val="615"/>
              </a:spcBef>
              <a:buChar char="•"/>
              <a:tabLst>
                <a:tab pos="238125" algn="l"/>
              </a:tabLst>
            </a:pP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Watch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weekly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videos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509005" y="2639314"/>
            <a:ext cx="3050540" cy="1513840"/>
            <a:chOff x="5509005" y="2639314"/>
            <a:chExt cx="3050540" cy="1513840"/>
          </a:xfrm>
        </p:grpSpPr>
        <p:sp>
          <p:nvSpPr>
            <p:cNvPr id="15" name="object 15" descr=""/>
            <p:cNvSpPr/>
            <p:nvPr/>
          </p:nvSpPr>
          <p:spPr>
            <a:xfrm>
              <a:off x="8014716" y="3345307"/>
              <a:ext cx="544830" cy="103505"/>
            </a:xfrm>
            <a:custGeom>
              <a:avLst/>
              <a:gdLst/>
              <a:ahLst/>
              <a:cxnLst/>
              <a:rect l="l" t="t" r="r" b="b"/>
              <a:pathLst>
                <a:path w="544829" h="103504">
                  <a:moveTo>
                    <a:pt x="519466" y="51688"/>
                  </a:moveTo>
                  <a:lnTo>
                    <a:pt x="452627" y="90677"/>
                  </a:lnTo>
                  <a:lnTo>
                    <a:pt x="449706" y="92455"/>
                  </a:lnTo>
                  <a:lnTo>
                    <a:pt x="448690" y="96265"/>
                  </a:lnTo>
                  <a:lnTo>
                    <a:pt x="450341" y="99313"/>
                  </a:lnTo>
                  <a:lnTo>
                    <a:pt x="452119" y="102362"/>
                  </a:lnTo>
                  <a:lnTo>
                    <a:pt x="456056" y="103377"/>
                  </a:lnTo>
                  <a:lnTo>
                    <a:pt x="533812" y="58038"/>
                  </a:lnTo>
                  <a:lnTo>
                    <a:pt x="532129" y="58038"/>
                  </a:lnTo>
                  <a:lnTo>
                    <a:pt x="532129" y="57150"/>
                  </a:lnTo>
                  <a:lnTo>
                    <a:pt x="528827" y="57150"/>
                  </a:lnTo>
                  <a:lnTo>
                    <a:pt x="519466" y="51688"/>
                  </a:lnTo>
                  <a:close/>
                </a:path>
                <a:path w="544829" h="103504">
                  <a:moveTo>
                    <a:pt x="508580" y="45338"/>
                  </a:moveTo>
                  <a:lnTo>
                    <a:pt x="0" y="45338"/>
                  </a:lnTo>
                  <a:lnTo>
                    <a:pt x="0" y="58038"/>
                  </a:lnTo>
                  <a:lnTo>
                    <a:pt x="508580" y="58038"/>
                  </a:lnTo>
                  <a:lnTo>
                    <a:pt x="519466" y="51688"/>
                  </a:lnTo>
                  <a:lnTo>
                    <a:pt x="508580" y="45338"/>
                  </a:lnTo>
                  <a:close/>
                </a:path>
                <a:path w="544829" h="103504">
                  <a:moveTo>
                    <a:pt x="533812" y="45338"/>
                  </a:moveTo>
                  <a:lnTo>
                    <a:pt x="532129" y="45338"/>
                  </a:lnTo>
                  <a:lnTo>
                    <a:pt x="532129" y="58038"/>
                  </a:lnTo>
                  <a:lnTo>
                    <a:pt x="533812" y="58038"/>
                  </a:lnTo>
                  <a:lnTo>
                    <a:pt x="544702" y="51688"/>
                  </a:lnTo>
                  <a:lnTo>
                    <a:pt x="533812" y="45338"/>
                  </a:lnTo>
                  <a:close/>
                </a:path>
                <a:path w="544829" h="103504">
                  <a:moveTo>
                    <a:pt x="528827" y="46227"/>
                  </a:moveTo>
                  <a:lnTo>
                    <a:pt x="519466" y="51688"/>
                  </a:lnTo>
                  <a:lnTo>
                    <a:pt x="528827" y="57150"/>
                  </a:lnTo>
                  <a:lnTo>
                    <a:pt x="528827" y="46227"/>
                  </a:lnTo>
                  <a:close/>
                </a:path>
                <a:path w="544829" h="103504">
                  <a:moveTo>
                    <a:pt x="532129" y="46227"/>
                  </a:moveTo>
                  <a:lnTo>
                    <a:pt x="528827" y="46227"/>
                  </a:lnTo>
                  <a:lnTo>
                    <a:pt x="528827" y="57150"/>
                  </a:lnTo>
                  <a:lnTo>
                    <a:pt x="532129" y="57150"/>
                  </a:lnTo>
                  <a:lnTo>
                    <a:pt x="532129" y="46227"/>
                  </a:lnTo>
                  <a:close/>
                </a:path>
                <a:path w="544829" h="103504">
                  <a:moveTo>
                    <a:pt x="456056" y="0"/>
                  </a:moveTo>
                  <a:lnTo>
                    <a:pt x="452119" y="1015"/>
                  </a:lnTo>
                  <a:lnTo>
                    <a:pt x="450341" y="4063"/>
                  </a:lnTo>
                  <a:lnTo>
                    <a:pt x="448690" y="7112"/>
                  </a:lnTo>
                  <a:lnTo>
                    <a:pt x="449706" y="10921"/>
                  </a:lnTo>
                  <a:lnTo>
                    <a:pt x="452627" y="12700"/>
                  </a:lnTo>
                  <a:lnTo>
                    <a:pt x="519466" y="51688"/>
                  </a:lnTo>
                  <a:lnTo>
                    <a:pt x="528827" y="46227"/>
                  </a:lnTo>
                  <a:lnTo>
                    <a:pt x="532129" y="46227"/>
                  </a:lnTo>
                  <a:lnTo>
                    <a:pt x="532129" y="45338"/>
                  </a:lnTo>
                  <a:lnTo>
                    <a:pt x="533812" y="45338"/>
                  </a:lnTo>
                  <a:lnTo>
                    <a:pt x="456056" y="0"/>
                  </a:lnTo>
                  <a:close/>
                </a:path>
              </a:pathLst>
            </a:custGeom>
            <a:solidFill>
              <a:srgbClr val="48B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15355" y="2645664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2500883" y="0"/>
                  </a:moveTo>
                  <a:lnTo>
                    <a:pt x="0" y="0"/>
                  </a:lnTo>
                  <a:lnTo>
                    <a:pt x="0" y="1501140"/>
                  </a:lnTo>
                  <a:lnTo>
                    <a:pt x="2500883" y="1501140"/>
                  </a:lnTo>
                  <a:lnTo>
                    <a:pt x="2500883" y="0"/>
                  </a:lnTo>
                  <a:close/>
                </a:path>
              </a:pathLst>
            </a:custGeom>
            <a:solidFill>
              <a:srgbClr val="4DC5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15355" y="2645664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0" y="1501140"/>
                  </a:moveTo>
                  <a:lnTo>
                    <a:pt x="2500883" y="1501140"/>
                  </a:lnTo>
                  <a:lnTo>
                    <a:pt x="2500883" y="0"/>
                  </a:lnTo>
                  <a:lnTo>
                    <a:pt x="0" y="0"/>
                  </a:lnTo>
                  <a:lnTo>
                    <a:pt x="0" y="15011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515355" y="2645664"/>
            <a:ext cx="2501265" cy="150114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73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Participate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700">
              <a:latin typeface="Calibri"/>
              <a:cs typeface="Calibri"/>
            </a:endParaRPr>
          </a:p>
          <a:p>
            <a:pPr marL="236854" marR="248920" indent="-114300">
              <a:lnSpc>
                <a:spcPts val="1430"/>
              </a:lnSpc>
              <a:spcBef>
                <a:spcPts val="775"/>
              </a:spcBef>
              <a:buChar char="•"/>
              <a:tabLst>
                <a:tab pos="236854" algn="l"/>
              </a:tabLst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Participate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week's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live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lecture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(or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watch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replay,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unable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attend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person)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713346" y="2639314"/>
            <a:ext cx="4384675" cy="2051050"/>
            <a:chOff x="6713346" y="2639314"/>
            <a:chExt cx="4384675" cy="2051050"/>
          </a:xfrm>
        </p:grpSpPr>
        <p:sp>
          <p:nvSpPr>
            <p:cNvPr id="20" name="object 20" descr=""/>
            <p:cNvSpPr/>
            <p:nvPr/>
          </p:nvSpPr>
          <p:spPr>
            <a:xfrm>
              <a:off x="6713346" y="4145280"/>
              <a:ext cx="3134995" cy="544830"/>
            </a:xfrm>
            <a:custGeom>
              <a:avLst/>
              <a:gdLst/>
              <a:ahLst/>
              <a:cxnLst/>
              <a:rect l="l" t="t" r="r" b="b"/>
              <a:pathLst>
                <a:path w="3134995" h="544829">
                  <a:moveTo>
                    <a:pt x="7111" y="448691"/>
                  </a:moveTo>
                  <a:lnTo>
                    <a:pt x="4063" y="450342"/>
                  </a:lnTo>
                  <a:lnTo>
                    <a:pt x="1016" y="452120"/>
                  </a:lnTo>
                  <a:lnTo>
                    <a:pt x="0" y="456057"/>
                  </a:lnTo>
                  <a:lnTo>
                    <a:pt x="51688" y="544703"/>
                  </a:lnTo>
                  <a:lnTo>
                    <a:pt x="59020" y="532130"/>
                  </a:lnTo>
                  <a:lnTo>
                    <a:pt x="45338" y="532130"/>
                  </a:lnTo>
                  <a:lnTo>
                    <a:pt x="45338" y="508580"/>
                  </a:lnTo>
                  <a:lnTo>
                    <a:pt x="12700" y="452628"/>
                  </a:lnTo>
                  <a:lnTo>
                    <a:pt x="10922" y="449707"/>
                  </a:lnTo>
                  <a:lnTo>
                    <a:pt x="7111" y="448691"/>
                  </a:lnTo>
                  <a:close/>
                </a:path>
                <a:path w="3134995" h="544829">
                  <a:moveTo>
                    <a:pt x="45339" y="508580"/>
                  </a:moveTo>
                  <a:lnTo>
                    <a:pt x="45338" y="532130"/>
                  </a:lnTo>
                  <a:lnTo>
                    <a:pt x="58038" y="532130"/>
                  </a:lnTo>
                  <a:lnTo>
                    <a:pt x="58038" y="528828"/>
                  </a:lnTo>
                  <a:lnTo>
                    <a:pt x="46227" y="528828"/>
                  </a:lnTo>
                  <a:lnTo>
                    <a:pt x="51689" y="519466"/>
                  </a:lnTo>
                  <a:lnTo>
                    <a:pt x="45339" y="508580"/>
                  </a:lnTo>
                  <a:close/>
                </a:path>
                <a:path w="3134995" h="544829">
                  <a:moveTo>
                    <a:pt x="96266" y="448691"/>
                  </a:moveTo>
                  <a:lnTo>
                    <a:pt x="92455" y="449707"/>
                  </a:lnTo>
                  <a:lnTo>
                    <a:pt x="90677" y="452628"/>
                  </a:lnTo>
                  <a:lnTo>
                    <a:pt x="58038" y="508580"/>
                  </a:lnTo>
                  <a:lnTo>
                    <a:pt x="58038" y="532130"/>
                  </a:lnTo>
                  <a:lnTo>
                    <a:pt x="59020" y="532130"/>
                  </a:lnTo>
                  <a:lnTo>
                    <a:pt x="103377" y="456057"/>
                  </a:lnTo>
                  <a:lnTo>
                    <a:pt x="102361" y="452120"/>
                  </a:lnTo>
                  <a:lnTo>
                    <a:pt x="99313" y="450342"/>
                  </a:lnTo>
                  <a:lnTo>
                    <a:pt x="96266" y="448691"/>
                  </a:lnTo>
                  <a:close/>
                </a:path>
                <a:path w="3134995" h="544829">
                  <a:moveTo>
                    <a:pt x="51689" y="519466"/>
                  </a:moveTo>
                  <a:lnTo>
                    <a:pt x="46227" y="528828"/>
                  </a:lnTo>
                  <a:lnTo>
                    <a:pt x="57150" y="528828"/>
                  </a:lnTo>
                  <a:lnTo>
                    <a:pt x="51689" y="519466"/>
                  </a:lnTo>
                  <a:close/>
                </a:path>
                <a:path w="3134995" h="544829">
                  <a:moveTo>
                    <a:pt x="58038" y="508580"/>
                  </a:moveTo>
                  <a:lnTo>
                    <a:pt x="51689" y="519466"/>
                  </a:lnTo>
                  <a:lnTo>
                    <a:pt x="57150" y="528828"/>
                  </a:lnTo>
                  <a:lnTo>
                    <a:pt x="58038" y="528828"/>
                  </a:lnTo>
                  <a:lnTo>
                    <a:pt x="58038" y="508580"/>
                  </a:lnTo>
                  <a:close/>
                </a:path>
                <a:path w="3134995" h="544829">
                  <a:moveTo>
                    <a:pt x="3121786" y="283083"/>
                  </a:moveTo>
                  <a:lnTo>
                    <a:pt x="45338" y="283083"/>
                  </a:lnTo>
                  <a:lnTo>
                    <a:pt x="45339" y="508580"/>
                  </a:lnTo>
                  <a:lnTo>
                    <a:pt x="51689" y="519466"/>
                  </a:lnTo>
                  <a:lnTo>
                    <a:pt x="58038" y="508580"/>
                  </a:lnTo>
                  <a:lnTo>
                    <a:pt x="58038" y="295783"/>
                  </a:lnTo>
                  <a:lnTo>
                    <a:pt x="51688" y="295783"/>
                  </a:lnTo>
                  <a:lnTo>
                    <a:pt x="58038" y="289433"/>
                  </a:lnTo>
                  <a:lnTo>
                    <a:pt x="3121786" y="289433"/>
                  </a:lnTo>
                  <a:lnTo>
                    <a:pt x="3121786" y="283083"/>
                  </a:lnTo>
                  <a:close/>
                </a:path>
                <a:path w="3134995" h="544829">
                  <a:moveTo>
                    <a:pt x="58038" y="289433"/>
                  </a:moveTo>
                  <a:lnTo>
                    <a:pt x="51688" y="295783"/>
                  </a:lnTo>
                  <a:lnTo>
                    <a:pt x="58038" y="295783"/>
                  </a:lnTo>
                  <a:lnTo>
                    <a:pt x="58038" y="289433"/>
                  </a:lnTo>
                  <a:close/>
                </a:path>
                <a:path w="3134995" h="544829">
                  <a:moveTo>
                    <a:pt x="3134486" y="283083"/>
                  </a:moveTo>
                  <a:lnTo>
                    <a:pt x="3128136" y="283083"/>
                  </a:lnTo>
                  <a:lnTo>
                    <a:pt x="3121786" y="289433"/>
                  </a:lnTo>
                  <a:lnTo>
                    <a:pt x="58038" y="289433"/>
                  </a:lnTo>
                  <a:lnTo>
                    <a:pt x="58038" y="295783"/>
                  </a:lnTo>
                  <a:lnTo>
                    <a:pt x="3134486" y="295783"/>
                  </a:lnTo>
                  <a:lnTo>
                    <a:pt x="3134486" y="283083"/>
                  </a:lnTo>
                  <a:close/>
                </a:path>
                <a:path w="3134995" h="544829">
                  <a:moveTo>
                    <a:pt x="3134486" y="0"/>
                  </a:moveTo>
                  <a:lnTo>
                    <a:pt x="3121786" y="0"/>
                  </a:lnTo>
                  <a:lnTo>
                    <a:pt x="3121786" y="289433"/>
                  </a:lnTo>
                  <a:lnTo>
                    <a:pt x="3128136" y="283083"/>
                  </a:lnTo>
                  <a:lnTo>
                    <a:pt x="3134486" y="283083"/>
                  </a:lnTo>
                  <a:lnTo>
                    <a:pt x="313448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590787" y="2645664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2500883" y="0"/>
                  </a:moveTo>
                  <a:lnTo>
                    <a:pt x="0" y="0"/>
                  </a:lnTo>
                  <a:lnTo>
                    <a:pt x="0" y="1501140"/>
                  </a:lnTo>
                  <a:lnTo>
                    <a:pt x="2500883" y="1501140"/>
                  </a:lnTo>
                  <a:lnTo>
                    <a:pt x="2500883" y="0"/>
                  </a:lnTo>
                  <a:close/>
                </a:path>
              </a:pathLst>
            </a:custGeom>
            <a:solidFill>
              <a:srgbClr val="47B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590787" y="2645664"/>
              <a:ext cx="2501265" cy="1501140"/>
            </a:xfrm>
            <a:custGeom>
              <a:avLst/>
              <a:gdLst/>
              <a:ahLst/>
              <a:cxnLst/>
              <a:rect l="l" t="t" r="r" b="b"/>
              <a:pathLst>
                <a:path w="2501265" h="1501139">
                  <a:moveTo>
                    <a:pt x="0" y="1501140"/>
                  </a:moveTo>
                  <a:lnTo>
                    <a:pt x="2500883" y="1501140"/>
                  </a:lnTo>
                  <a:lnTo>
                    <a:pt x="2500883" y="0"/>
                  </a:lnTo>
                  <a:lnTo>
                    <a:pt x="0" y="0"/>
                  </a:lnTo>
                  <a:lnTo>
                    <a:pt x="0" y="15011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590788" y="2645664"/>
            <a:ext cx="2501265" cy="150114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73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1700">
              <a:latin typeface="Calibri"/>
              <a:cs typeface="Calibri"/>
            </a:endParaRPr>
          </a:p>
          <a:p>
            <a:pPr marL="238760" indent="-114935">
              <a:lnSpc>
                <a:spcPct val="100000"/>
              </a:lnSpc>
              <a:spcBef>
                <a:spcPts val="620"/>
              </a:spcBef>
              <a:buChar char="•"/>
              <a:tabLst>
                <a:tab pos="238760" algn="l"/>
              </a:tabLst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week's</a:t>
            </a:r>
            <a:r>
              <a:rPr dirty="0" sz="1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quiz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15355" y="4721352"/>
            <a:ext cx="2501265" cy="1501140"/>
          </a:xfrm>
          <a:prstGeom prst="rect">
            <a:avLst/>
          </a:prstGeom>
          <a:solidFill>
            <a:srgbClr val="6FAC46"/>
          </a:solidFill>
        </p:spPr>
        <p:txBody>
          <a:bodyPr wrap="square" lIns="0" tIns="9398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740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1700">
              <a:latin typeface="Calibri"/>
              <a:cs typeface="Calibri"/>
            </a:endParaRPr>
          </a:p>
          <a:p>
            <a:pPr marL="237490" indent="-114935">
              <a:lnSpc>
                <a:spcPts val="1495"/>
              </a:lnSpc>
              <a:spcBef>
                <a:spcPts val="615"/>
              </a:spcBef>
              <a:buChar char="•"/>
              <a:tabLst>
                <a:tab pos="237490" algn="l"/>
              </a:tabLst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week’s</a:t>
            </a:r>
            <a:endParaRPr sz="1300">
              <a:latin typeface="Calibri"/>
              <a:cs typeface="Calibri"/>
            </a:endParaRPr>
          </a:p>
          <a:p>
            <a:pPr marL="236854">
              <a:lnSpc>
                <a:spcPts val="1430"/>
              </a:lnSpc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assignment:</a:t>
            </a:r>
            <a:endParaRPr sz="1300">
              <a:latin typeface="Calibri"/>
              <a:cs typeface="Calibri"/>
            </a:endParaRPr>
          </a:p>
          <a:p>
            <a:pPr marL="236854" marR="189865">
              <a:lnSpc>
                <a:spcPct val="91600"/>
              </a:lnSpc>
              <a:spcBef>
                <a:spcPts val="70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Note: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sure</a:t>
            </a:r>
            <a:r>
              <a:rPr dirty="0" sz="1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dirty="0" sz="13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u="sng" sz="13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grading</a:t>
            </a:r>
            <a:r>
              <a:rPr dirty="0" u="sng" sz="13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rubric</a:t>
            </a:r>
            <a:r>
              <a:rPr dirty="0" u="sng" sz="13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prior</a:t>
            </a:r>
            <a:r>
              <a:rPr dirty="0" sz="13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45008" y="1267955"/>
            <a:ext cx="5141595" cy="4681220"/>
            <a:chOff x="445008" y="1267955"/>
            <a:chExt cx="5141595" cy="4681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" y="1267955"/>
              <a:ext cx="5141341" cy="46810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1498091"/>
              <a:ext cx="4401312" cy="39410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6708" y="1964181"/>
            <a:ext cx="3094355" cy="173228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pc="-10"/>
              <a:t>Introduction</a:t>
            </a:r>
            <a:r>
              <a:rPr dirty="0" spc="-165"/>
              <a:t> </a:t>
            </a:r>
            <a:r>
              <a:rPr dirty="0" spc="-25"/>
              <a:t>to </a:t>
            </a:r>
            <a:r>
              <a:rPr dirty="0" spc="-10"/>
              <a:t>Cyber Deception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532" y="4258055"/>
            <a:ext cx="4401312" cy="1181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3441" y="1397888"/>
            <a:ext cx="2024126" cy="2614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39455" y="1398524"/>
            <a:ext cx="1024254" cy="26085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8165" y="1394078"/>
            <a:ext cx="1607311" cy="26250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91377" y="1723263"/>
            <a:ext cx="4931409" cy="26542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02679" y="2055241"/>
            <a:ext cx="4679823" cy="2626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98146" y="2513457"/>
            <a:ext cx="3335997" cy="26161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40951" y="2513457"/>
            <a:ext cx="1131951" cy="21018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6671944" y="2958242"/>
            <a:ext cx="88265" cy="88265"/>
          </a:xfrm>
          <a:custGeom>
            <a:avLst/>
            <a:gdLst/>
            <a:ahLst/>
            <a:cxnLst/>
            <a:rect l="l" t="t" r="r" b="b"/>
            <a:pathLst>
              <a:path w="88265" h="88264">
                <a:moveTo>
                  <a:pt x="88106" y="0"/>
                </a:moveTo>
                <a:lnTo>
                  <a:pt x="0" y="0"/>
                </a:lnTo>
                <a:lnTo>
                  <a:pt x="0" y="88106"/>
                </a:lnTo>
                <a:lnTo>
                  <a:pt x="88106" y="88106"/>
                </a:lnTo>
                <a:lnTo>
                  <a:pt x="8810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7177" y="2919857"/>
            <a:ext cx="639445" cy="246760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6671944" y="3351434"/>
            <a:ext cx="88265" cy="88265"/>
          </a:xfrm>
          <a:custGeom>
            <a:avLst/>
            <a:gdLst/>
            <a:ahLst/>
            <a:cxnLst/>
            <a:rect l="l" t="t" r="r" b="b"/>
            <a:pathLst>
              <a:path w="88265" h="88264">
                <a:moveTo>
                  <a:pt x="88106" y="0"/>
                </a:moveTo>
                <a:lnTo>
                  <a:pt x="0" y="0"/>
                </a:lnTo>
                <a:lnTo>
                  <a:pt x="0" y="88106"/>
                </a:lnTo>
                <a:lnTo>
                  <a:pt x="88106" y="88106"/>
                </a:lnTo>
                <a:lnTo>
                  <a:pt x="8810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00418" y="3313048"/>
            <a:ext cx="841755" cy="246761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6671944" y="3744626"/>
            <a:ext cx="88265" cy="88265"/>
          </a:xfrm>
          <a:custGeom>
            <a:avLst/>
            <a:gdLst/>
            <a:ahLst/>
            <a:cxnLst/>
            <a:rect l="l" t="t" r="r" b="b"/>
            <a:pathLst>
              <a:path w="88265" h="88264">
                <a:moveTo>
                  <a:pt x="88106" y="0"/>
                </a:moveTo>
                <a:lnTo>
                  <a:pt x="0" y="0"/>
                </a:lnTo>
                <a:lnTo>
                  <a:pt x="0" y="88106"/>
                </a:lnTo>
                <a:lnTo>
                  <a:pt x="88106" y="88106"/>
                </a:lnTo>
                <a:lnTo>
                  <a:pt x="8810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00418" y="3705352"/>
            <a:ext cx="623824" cy="196342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5811011" y="4509452"/>
            <a:ext cx="5486400" cy="1626235"/>
            <a:chOff x="5811011" y="4509452"/>
            <a:chExt cx="5486400" cy="162623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1011" y="4509452"/>
              <a:ext cx="2476499" cy="15850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6083" y="4704588"/>
              <a:ext cx="1906523" cy="10149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3651" y="4530826"/>
              <a:ext cx="2170176" cy="16046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8723" y="4725924"/>
              <a:ext cx="1600200" cy="10347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73996" y="4744212"/>
              <a:ext cx="1423416" cy="1016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146542" y="1532077"/>
            <a:ext cx="3284854" cy="3881754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50"/>
              </a:spcBef>
            </a:pPr>
            <a:r>
              <a:rPr dirty="0" sz="4600" b="0">
                <a:solidFill>
                  <a:srgbClr val="FFFFFF"/>
                </a:solidFill>
                <a:latin typeface="Calibri Light"/>
                <a:cs typeface="Calibri Light"/>
              </a:rPr>
              <a:t>Active</a:t>
            </a:r>
            <a:r>
              <a:rPr dirty="0" sz="4600" spc="-160" b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4600" spc="-10" b="0">
                <a:solidFill>
                  <a:srgbClr val="FFFFFF"/>
                </a:solidFill>
                <a:latin typeface="Calibri Light"/>
                <a:cs typeface="Calibri Light"/>
              </a:rPr>
              <a:t>Cyber </a:t>
            </a:r>
            <a:r>
              <a:rPr dirty="0" sz="4600" spc="-20" b="0">
                <a:solidFill>
                  <a:srgbClr val="FFFFFF"/>
                </a:solidFill>
                <a:latin typeface="Calibri Light"/>
                <a:cs typeface="Calibri Light"/>
              </a:rPr>
              <a:t>Defense</a:t>
            </a:r>
            <a:r>
              <a:rPr dirty="0" sz="4600" spc="-225" b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4600" spc="-10" b="0">
                <a:solidFill>
                  <a:srgbClr val="FFFFFF"/>
                </a:solidFill>
                <a:latin typeface="Calibri Light"/>
                <a:cs typeface="Calibri Light"/>
              </a:rPr>
              <a:t>Cycle </a:t>
            </a:r>
            <a:r>
              <a:rPr dirty="0" sz="4600" b="0">
                <a:solidFill>
                  <a:srgbClr val="FFFFFF"/>
                </a:solidFill>
                <a:latin typeface="Calibri Light"/>
                <a:cs typeface="Calibri Light"/>
              </a:rPr>
              <a:t>Where</a:t>
            </a:r>
            <a:r>
              <a:rPr dirty="0" sz="4600" spc="-195" b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4600" spc="-20" b="0">
                <a:solidFill>
                  <a:srgbClr val="FFFFFF"/>
                </a:solidFill>
                <a:latin typeface="Calibri Light"/>
                <a:cs typeface="Calibri Light"/>
              </a:rPr>
              <a:t>does </a:t>
            </a:r>
            <a:r>
              <a:rPr dirty="0" sz="4600" spc="-10" b="0">
                <a:solidFill>
                  <a:srgbClr val="FFFFFF"/>
                </a:solidFill>
                <a:latin typeface="Calibri Light"/>
                <a:cs typeface="Calibri Light"/>
              </a:rPr>
              <a:t>cyber- </a:t>
            </a:r>
            <a:r>
              <a:rPr dirty="0" sz="4600" b="0">
                <a:solidFill>
                  <a:srgbClr val="FFFFFF"/>
                </a:solidFill>
                <a:latin typeface="Calibri Light"/>
                <a:cs typeface="Calibri Light"/>
              </a:rPr>
              <a:t>deception</a:t>
            </a:r>
            <a:r>
              <a:rPr dirty="0" sz="4600" spc="-204" b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4600" spc="-25" b="0">
                <a:solidFill>
                  <a:srgbClr val="FFFFFF"/>
                </a:solidFill>
                <a:latin typeface="Calibri Light"/>
                <a:cs typeface="Calibri Light"/>
              </a:rPr>
              <a:t>fit in?</a:t>
            </a:r>
            <a:endParaRPr sz="4600">
              <a:latin typeface="Calibri Light"/>
              <a:cs typeface="Calibri Ligh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0142" y="109472"/>
            <a:ext cx="11959590" cy="6639559"/>
            <a:chOff x="120142" y="109472"/>
            <a:chExt cx="11959590" cy="6639559"/>
          </a:xfrm>
        </p:grpSpPr>
        <p:sp>
          <p:nvSpPr>
            <p:cNvPr id="5" name="object 5" descr=""/>
            <p:cNvSpPr/>
            <p:nvPr/>
          </p:nvSpPr>
          <p:spPr>
            <a:xfrm>
              <a:off x="126492" y="115822"/>
              <a:ext cx="11946890" cy="6626859"/>
            </a:xfrm>
            <a:custGeom>
              <a:avLst/>
              <a:gdLst/>
              <a:ahLst/>
              <a:cxnLst/>
              <a:rect l="l" t="t" r="r" b="b"/>
              <a:pathLst>
                <a:path w="11946890" h="6626859">
                  <a:moveTo>
                    <a:pt x="11946636" y="5481829"/>
                  </a:moveTo>
                  <a:lnTo>
                    <a:pt x="7940039" y="5481829"/>
                  </a:lnTo>
                </a:path>
                <a:path w="11946890" h="6626859">
                  <a:moveTo>
                    <a:pt x="0" y="6626352"/>
                  </a:moveTo>
                  <a:lnTo>
                    <a:pt x="11935968" y="6626352"/>
                  </a:lnTo>
                  <a:lnTo>
                    <a:pt x="11935968" y="0"/>
                  </a:lnTo>
                  <a:lnTo>
                    <a:pt x="0" y="0"/>
                  </a:lnTo>
                  <a:lnTo>
                    <a:pt x="0" y="662635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73524" y="1725168"/>
              <a:ext cx="1489075" cy="1283335"/>
            </a:xfrm>
            <a:custGeom>
              <a:avLst/>
              <a:gdLst/>
              <a:ahLst/>
              <a:cxnLst/>
              <a:rect l="l" t="t" r="r" b="b"/>
              <a:pathLst>
                <a:path w="1489075" h="1283335">
                  <a:moveTo>
                    <a:pt x="778510" y="0"/>
                  </a:moveTo>
                  <a:lnTo>
                    <a:pt x="0" y="0"/>
                  </a:lnTo>
                  <a:lnTo>
                    <a:pt x="0" y="320802"/>
                  </a:lnTo>
                  <a:lnTo>
                    <a:pt x="778510" y="320802"/>
                  </a:lnTo>
                  <a:lnTo>
                    <a:pt x="824713" y="325458"/>
                  </a:lnTo>
                  <a:lnTo>
                    <a:pt x="867745" y="338814"/>
                  </a:lnTo>
                  <a:lnTo>
                    <a:pt x="906684" y="359947"/>
                  </a:lnTo>
                  <a:lnTo>
                    <a:pt x="940609" y="387937"/>
                  </a:lnTo>
                  <a:lnTo>
                    <a:pt x="968599" y="421862"/>
                  </a:lnTo>
                  <a:lnTo>
                    <a:pt x="989732" y="460801"/>
                  </a:lnTo>
                  <a:lnTo>
                    <a:pt x="1003088" y="503833"/>
                  </a:lnTo>
                  <a:lnTo>
                    <a:pt x="1007745" y="550037"/>
                  </a:lnTo>
                  <a:lnTo>
                    <a:pt x="1007745" y="962406"/>
                  </a:lnTo>
                  <a:lnTo>
                    <a:pt x="847343" y="962406"/>
                  </a:lnTo>
                  <a:lnTo>
                    <a:pt x="1168146" y="1283208"/>
                  </a:lnTo>
                  <a:lnTo>
                    <a:pt x="1488948" y="962406"/>
                  </a:lnTo>
                  <a:lnTo>
                    <a:pt x="1328547" y="962406"/>
                  </a:lnTo>
                  <a:lnTo>
                    <a:pt x="1328547" y="550037"/>
                  </a:lnTo>
                  <a:lnTo>
                    <a:pt x="1326528" y="502576"/>
                  </a:lnTo>
                  <a:lnTo>
                    <a:pt x="1320581" y="456237"/>
                  </a:lnTo>
                  <a:lnTo>
                    <a:pt x="1310872" y="411185"/>
                  </a:lnTo>
                  <a:lnTo>
                    <a:pt x="1297565" y="367583"/>
                  </a:lnTo>
                  <a:lnTo>
                    <a:pt x="1280825" y="325599"/>
                  </a:lnTo>
                  <a:lnTo>
                    <a:pt x="1260818" y="285396"/>
                  </a:lnTo>
                  <a:lnTo>
                    <a:pt x="1237709" y="247139"/>
                  </a:lnTo>
                  <a:lnTo>
                    <a:pt x="1211663" y="210995"/>
                  </a:lnTo>
                  <a:lnTo>
                    <a:pt x="1182844" y="177127"/>
                  </a:lnTo>
                  <a:lnTo>
                    <a:pt x="1151419" y="145702"/>
                  </a:lnTo>
                  <a:lnTo>
                    <a:pt x="1117551" y="116883"/>
                  </a:lnTo>
                  <a:lnTo>
                    <a:pt x="1081407" y="90837"/>
                  </a:lnTo>
                  <a:lnTo>
                    <a:pt x="1043150" y="67728"/>
                  </a:lnTo>
                  <a:lnTo>
                    <a:pt x="1002947" y="47721"/>
                  </a:lnTo>
                  <a:lnTo>
                    <a:pt x="960963" y="30981"/>
                  </a:lnTo>
                  <a:lnTo>
                    <a:pt x="917361" y="17674"/>
                  </a:lnTo>
                  <a:lnTo>
                    <a:pt x="872309" y="7965"/>
                  </a:lnTo>
                  <a:lnTo>
                    <a:pt x="825970" y="2018"/>
                  </a:lnTo>
                  <a:lnTo>
                    <a:pt x="77851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73524" y="1725168"/>
              <a:ext cx="1489075" cy="1283335"/>
            </a:xfrm>
            <a:custGeom>
              <a:avLst/>
              <a:gdLst/>
              <a:ahLst/>
              <a:cxnLst/>
              <a:rect l="l" t="t" r="r" b="b"/>
              <a:pathLst>
                <a:path w="1489075" h="1283335">
                  <a:moveTo>
                    <a:pt x="0" y="0"/>
                  </a:moveTo>
                  <a:lnTo>
                    <a:pt x="778510" y="0"/>
                  </a:lnTo>
                  <a:lnTo>
                    <a:pt x="825970" y="2018"/>
                  </a:lnTo>
                  <a:lnTo>
                    <a:pt x="872309" y="7965"/>
                  </a:lnTo>
                  <a:lnTo>
                    <a:pt x="917361" y="17674"/>
                  </a:lnTo>
                  <a:lnTo>
                    <a:pt x="960963" y="30981"/>
                  </a:lnTo>
                  <a:lnTo>
                    <a:pt x="1002947" y="47721"/>
                  </a:lnTo>
                  <a:lnTo>
                    <a:pt x="1043150" y="67728"/>
                  </a:lnTo>
                  <a:lnTo>
                    <a:pt x="1081407" y="90837"/>
                  </a:lnTo>
                  <a:lnTo>
                    <a:pt x="1117551" y="116883"/>
                  </a:lnTo>
                  <a:lnTo>
                    <a:pt x="1151419" y="145702"/>
                  </a:lnTo>
                  <a:lnTo>
                    <a:pt x="1182844" y="177127"/>
                  </a:lnTo>
                  <a:lnTo>
                    <a:pt x="1211663" y="210995"/>
                  </a:lnTo>
                  <a:lnTo>
                    <a:pt x="1237709" y="247139"/>
                  </a:lnTo>
                  <a:lnTo>
                    <a:pt x="1260818" y="285396"/>
                  </a:lnTo>
                  <a:lnTo>
                    <a:pt x="1280825" y="325599"/>
                  </a:lnTo>
                  <a:lnTo>
                    <a:pt x="1297565" y="367583"/>
                  </a:lnTo>
                  <a:lnTo>
                    <a:pt x="1310872" y="411185"/>
                  </a:lnTo>
                  <a:lnTo>
                    <a:pt x="1320581" y="456237"/>
                  </a:lnTo>
                  <a:lnTo>
                    <a:pt x="1326528" y="502576"/>
                  </a:lnTo>
                  <a:lnTo>
                    <a:pt x="1328547" y="550037"/>
                  </a:lnTo>
                  <a:lnTo>
                    <a:pt x="1328547" y="962406"/>
                  </a:lnTo>
                  <a:lnTo>
                    <a:pt x="1488948" y="962406"/>
                  </a:lnTo>
                  <a:lnTo>
                    <a:pt x="1168146" y="1283208"/>
                  </a:lnTo>
                  <a:lnTo>
                    <a:pt x="847343" y="962406"/>
                  </a:lnTo>
                  <a:lnTo>
                    <a:pt x="1007745" y="962406"/>
                  </a:lnTo>
                  <a:lnTo>
                    <a:pt x="1007745" y="550037"/>
                  </a:lnTo>
                  <a:lnTo>
                    <a:pt x="1003088" y="503833"/>
                  </a:lnTo>
                  <a:lnTo>
                    <a:pt x="989732" y="460801"/>
                  </a:lnTo>
                  <a:lnTo>
                    <a:pt x="968599" y="421862"/>
                  </a:lnTo>
                  <a:lnTo>
                    <a:pt x="940609" y="387937"/>
                  </a:lnTo>
                  <a:lnTo>
                    <a:pt x="906684" y="359947"/>
                  </a:lnTo>
                  <a:lnTo>
                    <a:pt x="867745" y="338814"/>
                  </a:lnTo>
                  <a:lnTo>
                    <a:pt x="824713" y="325458"/>
                  </a:lnTo>
                  <a:lnTo>
                    <a:pt x="778510" y="320802"/>
                  </a:lnTo>
                  <a:lnTo>
                    <a:pt x="0" y="32080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727447" y="3630167"/>
              <a:ext cx="1164590" cy="1432560"/>
            </a:xfrm>
            <a:custGeom>
              <a:avLst/>
              <a:gdLst/>
              <a:ahLst/>
              <a:cxnLst/>
              <a:rect l="l" t="t" r="r" b="b"/>
              <a:pathLst>
                <a:path w="1164589" h="1432560">
                  <a:moveTo>
                    <a:pt x="1164336" y="0"/>
                  </a:moveTo>
                  <a:lnTo>
                    <a:pt x="873251" y="0"/>
                  </a:lnTo>
                  <a:lnTo>
                    <a:pt x="873251" y="777620"/>
                  </a:lnTo>
                  <a:lnTo>
                    <a:pt x="867483" y="827663"/>
                  </a:lnTo>
                  <a:lnTo>
                    <a:pt x="851054" y="873608"/>
                  </a:lnTo>
                  <a:lnTo>
                    <a:pt x="825275" y="914144"/>
                  </a:lnTo>
                  <a:lnTo>
                    <a:pt x="791462" y="947957"/>
                  </a:lnTo>
                  <a:lnTo>
                    <a:pt x="750926" y="973736"/>
                  </a:lnTo>
                  <a:lnTo>
                    <a:pt x="704981" y="990165"/>
                  </a:lnTo>
                  <a:lnTo>
                    <a:pt x="654938" y="995933"/>
                  </a:lnTo>
                  <a:lnTo>
                    <a:pt x="291084" y="995933"/>
                  </a:lnTo>
                  <a:lnTo>
                    <a:pt x="291084" y="850391"/>
                  </a:lnTo>
                  <a:lnTo>
                    <a:pt x="0" y="1141475"/>
                  </a:lnTo>
                  <a:lnTo>
                    <a:pt x="291084" y="1432559"/>
                  </a:lnTo>
                  <a:lnTo>
                    <a:pt x="291084" y="1287017"/>
                  </a:lnTo>
                  <a:lnTo>
                    <a:pt x="654938" y="1287017"/>
                  </a:lnTo>
                  <a:lnTo>
                    <a:pt x="703993" y="1284685"/>
                  </a:lnTo>
                  <a:lnTo>
                    <a:pt x="751728" y="1277831"/>
                  </a:lnTo>
                  <a:lnTo>
                    <a:pt x="797932" y="1266669"/>
                  </a:lnTo>
                  <a:lnTo>
                    <a:pt x="842390" y="1251412"/>
                  </a:lnTo>
                  <a:lnTo>
                    <a:pt x="884890" y="1232273"/>
                  </a:lnTo>
                  <a:lnTo>
                    <a:pt x="925216" y="1209468"/>
                  </a:lnTo>
                  <a:lnTo>
                    <a:pt x="963157" y="1183208"/>
                  </a:lnTo>
                  <a:lnTo>
                    <a:pt x="998498" y="1153707"/>
                  </a:lnTo>
                  <a:lnTo>
                    <a:pt x="1031025" y="1121180"/>
                  </a:lnTo>
                  <a:lnTo>
                    <a:pt x="1060526" y="1085839"/>
                  </a:lnTo>
                  <a:lnTo>
                    <a:pt x="1086786" y="1047898"/>
                  </a:lnTo>
                  <a:lnTo>
                    <a:pt x="1109591" y="1007572"/>
                  </a:lnTo>
                  <a:lnTo>
                    <a:pt x="1128730" y="965072"/>
                  </a:lnTo>
                  <a:lnTo>
                    <a:pt x="1143987" y="920614"/>
                  </a:lnTo>
                  <a:lnTo>
                    <a:pt x="1155149" y="874410"/>
                  </a:lnTo>
                  <a:lnTo>
                    <a:pt x="1162003" y="826675"/>
                  </a:lnTo>
                  <a:lnTo>
                    <a:pt x="1164336" y="777620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27447" y="3630167"/>
              <a:ext cx="1164590" cy="1432560"/>
            </a:xfrm>
            <a:custGeom>
              <a:avLst/>
              <a:gdLst/>
              <a:ahLst/>
              <a:cxnLst/>
              <a:rect l="l" t="t" r="r" b="b"/>
              <a:pathLst>
                <a:path w="1164589" h="1432560">
                  <a:moveTo>
                    <a:pt x="1164336" y="0"/>
                  </a:moveTo>
                  <a:lnTo>
                    <a:pt x="1164336" y="777620"/>
                  </a:lnTo>
                  <a:lnTo>
                    <a:pt x="1162003" y="826675"/>
                  </a:lnTo>
                  <a:lnTo>
                    <a:pt x="1155149" y="874410"/>
                  </a:lnTo>
                  <a:lnTo>
                    <a:pt x="1143987" y="920614"/>
                  </a:lnTo>
                  <a:lnTo>
                    <a:pt x="1128730" y="965072"/>
                  </a:lnTo>
                  <a:lnTo>
                    <a:pt x="1109591" y="1007572"/>
                  </a:lnTo>
                  <a:lnTo>
                    <a:pt x="1086786" y="1047898"/>
                  </a:lnTo>
                  <a:lnTo>
                    <a:pt x="1060526" y="1085839"/>
                  </a:lnTo>
                  <a:lnTo>
                    <a:pt x="1031025" y="1121180"/>
                  </a:lnTo>
                  <a:lnTo>
                    <a:pt x="998498" y="1153707"/>
                  </a:lnTo>
                  <a:lnTo>
                    <a:pt x="963157" y="1183208"/>
                  </a:lnTo>
                  <a:lnTo>
                    <a:pt x="925216" y="1209468"/>
                  </a:lnTo>
                  <a:lnTo>
                    <a:pt x="884890" y="1232273"/>
                  </a:lnTo>
                  <a:lnTo>
                    <a:pt x="842390" y="1251412"/>
                  </a:lnTo>
                  <a:lnTo>
                    <a:pt x="797932" y="1266669"/>
                  </a:lnTo>
                  <a:lnTo>
                    <a:pt x="751728" y="1277831"/>
                  </a:lnTo>
                  <a:lnTo>
                    <a:pt x="703993" y="1284685"/>
                  </a:lnTo>
                  <a:lnTo>
                    <a:pt x="654938" y="1287017"/>
                  </a:lnTo>
                  <a:lnTo>
                    <a:pt x="291084" y="1287017"/>
                  </a:lnTo>
                  <a:lnTo>
                    <a:pt x="291084" y="1432559"/>
                  </a:lnTo>
                  <a:lnTo>
                    <a:pt x="0" y="1141475"/>
                  </a:lnTo>
                  <a:lnTo>
                    <a:pt x="291084" y="850391"/>
                  </a:lnTo>
                  <a:lnTo>
                    <a:pt x="291084" y="995933"/>
                  </a:lnTo>
                  <a:lnTo>
                    <a:pt x="654938" y="995933"/>
                  </a:lnTo>
                  <a:lnTo>
                    <a:pt x="704981" y="990165"/>
                  </a:lnTo>
                  <a:lnTo>
                    <a:pt x="750926" y="973736"/>
                  </a:lnTo>
                  <a:lnTo>
                    <a:pt x="791462" y="947957"/>
                  </a:lnTo>
                  <a:lnTo>
                    <a:pt x="825275" y="914144"/>
                  </a:lnTo>
                  <a:lnTo>
                    <a:pt x="851054" y="873608"/>
                  </a:lnTo>
                  <a:lnTo>
                    <a:pt x="867483" y="827663"/>
                  </a:lnTo>
                  <a:lnTo>
                    <a:pt x="873251" y="777620"/>
                  </a:lnTo>
                  <a:lnTo>
                    <a:pt x="873251" y="0"/>
                  </a:lnTo>
                  <a:lnTo>
                    <a:pt x="116433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67383" y="3630167"/>
              <a:ext cx="1557655" cy="1330960"/>
            </a:xfrm>
            <a:custGeom>
              <a:avLst/>
              <a:gdLst/>
              <a:ahLst/>
              <a:cxnLst/>
              <a:rect l="l" t="t" r="r" b="b"/>
              <a:pathLst>
                <a:path w="1557655" h="1330960">
                  <a:moveTo>
                    <a:pt x="332613" y="0"/>
                  </a:moveTo>
                  <a:lnTo>
                    <a:pt x="0" y="332612"/>
                  </a:lnTo>
                  <a:lnTo>
                    <a:pt x="166243" y="332612"/>
                  </a:lnTo>
                  <a:lnTo>
                    <a:pt x="166243" y="748410"/>
                  </a:lnTo>
                  <a:lnTo>
                    <a:pt x="168172" y="796145"/>
                  </a:lnTo>
                  <a:lnTo>
                    <a:pt x="173861" y="842817"/>
                  </a:lnTo>
                  <a:lnTo>
                    <a:pt x="183159" y="888277"/>
                  </a:lnTo>
                  <a:lnTo>
                    <a:pt x="195918" y="932375"/>
                  </a:lnTo>
                  <a:lnTo>
                    <a:pt x="211986" y="974961"/>
                  </a:lnTo>
                  <a:lnTo>
                    <a:pt x="231215" y="1015885"/>
                  </a:lnTo>
                  <a:lnTo>
                    <a:pt x="253455" y="1054998"/>
                  </a:lnTo>
                  <a:lnTo>
                    <a:pt x="278555" y="1092150"/>
                  </a:lnTo>
                  <a:lnTo>
                    <a:pt x="306367" y="1127190"/>
                  </a:lnTo>
                  <a:lnTo>
                    <a:pt x="336740" y="1159970"/>
                  </a:lnTo>
                  <a:lnTo>
                    <a:pt x="369525" y="1190339"/>
                  </a:lnTo>
                  <a:lnTo>
                    <a:pt x="404572" y="1218147"/>
                  </a:lnTo>
                  <a:lnTo>
                    <a:pt x="441731" y="1243245"/>
                  </a:lnTo>
                  <a:lnTo>
                    <a:pt x="480852" y="1265482"/>
                  </a:lnTo>
                  <a:lnTo>
                    <a:pt x="521787" y="1284710"/>
                  </a:lnTo>
                  <a:lnTo>
                    <a:pt x="564384" y="1300777"/>
                  </a:lnTo>
                  <a:lnTo>
                    <a:pt x="608495" y="1313535"/>
                  </a:lnTo>
                  <a:lnTo>
                    <a:pt x="653970" y="1322833"/>
                  </a:lnTo>
                  <a:lnTo>
                    <a:pt x="700658" y="1328522"/>
                  </a:lnTo>
                  <a:lnTo>
                    <a:pt x="748410" y="1330451"/>
                  </a:lnTo>
                  <a:lnTo>
                    <a:pt x="1557528" y="1330451"/>
                  </a:lnTo>
                  <a:lnTo>
                    <a:pt x="1557528" y="997838"/>
                  </a:lnTo>
                  <a:lnTo>
                    <a:pt x="748410" y="997838"/>
                  </a:lnTo>
                  <a:lnTo>
                    <a:pt x="703565" y="993821"/>
                  </a:lnTo>
                  <a:lnTo>
                    <a:pt x="661361" y="982238"/>
                  </a:lnTo>
                  <a:lnTo>
                    <a:pt x="622502" y="963793"/>
                  </a:lnTo>
                  <a:lnTo>
                    <a:pt x="587691" y="939189"/>
                  </a:lnTo>
                  <a:lnTo>
                    <a:pt x="557632" y="909130"/>
                  </a:lnTo>
                  <a:lnTo>
                    <a:pt x="533028" y="874319"/>
                  </a:lnTo>
                  <a:lnTo>
                    <a:pt x="514583" y="835460"/>
                  </a:lnTo>
                  <a:lnTo>
                    <a:pt x="503000" y="793256"/>
                  </a:lnTo>
                  <a:lnTo>
                    <a:pt x="498983" y="748410"/>
                  </a:lnTo>
                  <a:lnTo>
                    <a:pt x="498983" y="332612"/>
                  </a:lnTo>
                  <a:lnTo>
                    <a:pt x="665226" y="332612"/>
                  </a:lnTo>
                  <a:lnTo>
                    <a:pt x="3326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67383" y="3630167"/>
              <a:ext cx="1557655" cy="1330960"/>
            </a:xfrm>
            <a:custGeom>
              <a:avLst/>
              <a:gdLst/>
              <a:ahLst/>
              <a:cxnLst/>
              <a:rect l="l" t="t" r="r" b="b"/>
              <a:pathLst>
                <a:path w="1557655" h="1330960">
                  <a:moveTo>
                    <a:pt x="1557528" y="1330451"/>
                  </a:moveTo>
                  <a:lnTo>
                    <a:pt x="748410" y="1330451"/>
                  </a:lnTo>
                  <a:lnTo>
                    <a:pt x="700658" y="1328522"/>
                  </a:lnTo>
                  <a:lnTo>
                    <a:pt x="653970" y="1322833"/>
                  </a:lnTo>
                  <a:lnTo>
                    <a:pt x="608495" y="1313535"/>
                  </a:lnTo>
                  <a:lnTo>
                    <a:pt x="564384" y="1300777"/>
                  </a:lnTo>
                  <a:lnTo>
                    <a:pt x="521787" y="1284710"/>
                  </a:lnTo>
                  <a:lnTo>
                    <a:pt x="480852" y="1265482"/>
                  </a:lnTo>
                  <a:lnTo>
                    <a:pt x="441731" y="1243245"/>
                  </a:lnTo>
                  <a:lnTo>
                    <a:pt x="404572" y="1218147"/>
                  </a:lnTo>
                  <a:lnTo>
                    <a:pt x="369525" y="1190339"/>
                  </a:lnTo>
                  <a:lnTo>
                    <a:pt x="336740" y="1159970"/>
                  </a:lnTo>
                  <a:lnTo>
                    <a:pt x="306367" y="1127190"/>
                  </a:lnTo>
                  <a:lnTo>
                    <a:pt x="278555" y="1092150"/>
                  </a:lnTo>
                  <a:lnTo>
                    <a:pt x="253455" y="1054998"/>
                  </a:lnTo>
                  <a:lnTo>
                    <a:pt x="231215" y="1015885"/>
                  </a:lnTo>
                  <a:lnTo>
                    <a:pt x="211986" y="974961"/>
                  </a:lnTo>
                  <a:lnTo>
                    <a:pt x="195918" y="932375"/>
                  </a:lnTo>
                  <a:lnTo>
                    <a:pt x="183159" y="888277"/>
                  </a:lnTo>
                  <a:lnTo>
                    <a:pt x="173861" y="842817"/>
                  </a:lnTo>
                  <a:lnTo>
                    <a:pt x="168172" y="796145"/>
                  </a:lnTo>
                  <a:lnTo>
                    <a:pt x="166243" y="748410"/>
                  </a:lnTo>
                  <a:lnTo>
                    <a:pt x="166243" y="332612"/>
                  </a:lnTo>
                  <a:lnTo>
                    <a:pt x="0" y="332612"/>
                  </a:lnTo>
                  <a:lnTo>
                    <a:pt x="332613" y="0"/>
                  </a:lnTo>
                  <a:lnTo>
                    <a:pt x="665226" y="332612"/>
                  </a:lnTo>
                  <a:lnTo>
                    <a:pt x="498983" y="332612"/>
                  </a:lnTo>
                  <a:lnTo>
                    <a:pt x="498983" y="748410"/>
                  </a:lnTo>
                  <a:lnTo>
                    <a:pt x="503000" y="793256"/>
                  </a:lnTo>
                  <a:lnTo>
                    <a:pt x="514583" y="835460"/>
                  </a:lnTo>
                  <a:lnTo>
                    <a:pt x="533028" y="874319"/>
                  </a:lnTo>
                  <a:lnTo>
                    <a:pt x="557632" y="909130"/>
                  </a:lnTo>
                  <a:lnTo>
                    <a:pt x="587691" y="939189"/>
                  </a:lnTo>
                  <a:lnTo>
                    <a:pt x="622502" y="963793"/>
                  </a:lnTo>
                  <a:lnTo>
                    <a:pt x="661361" y="982238"/>
                  </a:lnTo>
                  <a:lnTo>
                    <a:pt x="703565" y="993821"/>
                  </a:lnTo>
                  <a:lnTo>
                    <a:pt x="748410" y="997838"/>
                  </a:lnTo>
                  <a:lnTo>
                    <a:pt x="1557528" y="997838"/>
                  </a:lnTo>
                  <a:lnTo>
                    <a:pt x="1557528" y="133045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76172" y="1623059"/>
              <a:ext cx="1176655" cy="1385570"/>
            </a:xfrm>
            <a:custGeom>
              <a:avLst/>
              <a:gdLst/>
              <a:ahLst/>
              <a:cxnLst/>
              <a:rect l="l" t="t" r="r" b="b"/>
              <a:pathLst>
                <a:path w="1176655" h="1385570">
                  <a:moveTo>
                    <a:pt x="882396" y="0"/>
                  </a:moveTo>
                  <a:lnTo>
                    <a:pt x="882396" y="147065"/>
                  </a:lnTo>
                  <a:lnTo>
                    <a:pt x="514730" y="147065"/>
                  </a:lnTo>
                  <a:lnTo>
                    <a:pt x="467887" y="149169"/>
                  </a:lnTo>
                  <a:lnTo>
                    <a:pt x="422221" y="155360"/>
                  </a:lnTo>
                  <a:lnTo>
                    <a:pt x="377913" y="165456"/>
                  </a:lnTo>
                  <a:lnTo>
                    <a:pt x="335145" y="179274"/>
                  </a:lnTo>
                  <a:lnTo>
                    <a:pt x="294100" y="196634"/>
                  </a:lnTo>
                  <a:lnTo>
                    <a:pt x="254959" y="217353"/>
                  </a:lnTo>
                  <a:lnTo>
                    <a:pt x="217904" y="241249"/>
                  </a:lnTo>
                  <a:lnTo>
                    <a:pt x="183117" y="268141"/>
                  </a:lnTo>
                  <a:lnTo>
                    <a:pt x="150780" y="297846"/>
                  </a:lnTo>
                  <a:lnTo>
                    <a:pt x="121075" y="330183"/>
                  </a:lnTo>
                  <a:lnTo>
                    <a:pt x="94183" y="364970"/>
                  </a:lnTo>
                  <a:lnTo>
                    <a:pt x="70287" y="402025"/>
                  </a:lnTo>
                  <a:lnTo>
                    <a:pt x="49568" y="441166"/>
                  </a:lnTo>
                  <a:lnTo>
                    <a:pt x="32208" y="482211"/>
                  </a:lnTo>
                  <a:lnTo>
                    <a:pt x="18390" y="524979"/>
                  </a:lnTo>
                  <a:lnTo>
                    <a:pt x="8294" y="569287"/>
                  </a:lnTo>
                  <a:lnTo>
                    <a:pt x="2103" y="614953"/>
                  </a:lnTo>
                  <a:lnTo>
                    <a:pt x="0" y="661797"/>
                  </a:lnTo>
                  <a:lnTo>
                    <a:pt x="0" y="1385315"/>
                  </a:lnTo>
                  <a:lnTo>
                    <a:pt x="294132" y="1385315"/>
                  </a:lnTo>
                  <a:lnTo>
                    <a:pt x="294132" y="661797"/>
                  </a:lnTo>
                  <a:lnTo>
                    <a:pt x="298615" y="617350"/>
                  </a:lnTo>
                  <a:lnTo>
                    <a:pt x="311473" y="575946"/>
                  </a:lnTo>
                  <a:lnTo>
                    <a:pt x="331817" y="538475"/>
                  </a:lnTo>
                  <a:lnTo>
                    <a:pt x="358759" y="505825"/>
                  </a:lnTo>
                  <a:lnTo>
                    <a:pt x="391409" y="478883"/>
                  </a:lnTo>
                  <a:lnTo>
                    <a:pt x="428880" y="458539"/>
                  </a:lnTo>
                  <a:lnTo>
                    <a:pt x="470284" y="445681"/>
                  </a:lnTo>
                  <a:lnTo>
                    <a:pt x="514730" y="441198"/>
                  </a:lnTo>
                  <a:lnTo>
                    <a:pt x="882396" y="441198"/>
                  </a:lnTo>
                  <a:lnTo>
                    <a:pt x="882396" y="588263"/>
                  </a:lnTo>
                  <a:lnTo>
                    <a:pt x="1176528" y="294131"/>
                  </a:lnTo>
                  <a:lnTo>
                    <a:pt x="88239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76172" y="1623059"/>
              <a:ext cx="1176655" cy="1385570"/>
            </a:xfrm>
            <a:custGeom>
              <a:avLst/>
              <a:gdLst/>
              <a:ahLst/>
              <a:cxnLst/>
              <a:rect l="l" t="t" r="r" b="b"/>
              <a:pathLst>
                <a:path w="1176655" h="1385570">
                  <a:moveTo>
                    <a:pt x="0" y="1385315"/>
                  </a:moveTo>
                  <a:lnTo>
                    <a:pt x="0" y="661797"/>
                  </a:lnTo>
                  <a:lnTo>
                    <a:pt x="2103" y="614953"/>
                  </a:lnTo>
                  <a:lnTo>
                    <a:pt x="8294" y="569287"/>
                  </a:lnTo>
                  <a:lnTo>
                    <a:pt x="18390" y="524979"/>
                  </a:lnTo>
                  <a:lnTo>
                    <a:pt x="32208" y="482211"/>
                  </a:lnTo>
                  <a:lnTo>
                    <a:pt x="49568" y="441166"/>
                  </a:lnTo>
                  <a:lnTo>
                    <a:pt x="70287" y="402025"/>
                  </a:lnTo>
                  <a:lnTo>
                    <a:pt x="94183" y="364970"/>
                  </a:lnTo>
                  <a:lnTo>
                    <a:pt x="121075" y="330183"/>
                  </a:lnTo>
                  <a:lnTo>
                    <a:pt x="150780" y="297846"/>
                  </a:lnTo>
                  <a:lnTo>
                    <a:pt x="183117" y="268141"/>
                  </a:lnTo>
                  <a:lnTo>
                    <a:pt x="217904" y="241249"/>
                  </a:lnTo>
                  <a:lnTo>
                    <a:pt x="254959" y="217353"/>
                  </a:lnTo>
                  <a:lnTo>
                    <a:pt x="294100" y="196634"/>
                  </a:lnTo>
                  <a:lnTo>
                    <a:pt x="335145" y="179274"/>
                  </a:lnTo>
                  <a:lnTo>
                    <a:pt x="377913" y="165456"/>
                  </a:lnTo>
                  <a:lnTo>
                    <a:pt x="422221" y="155360"/>
                  </a:lnTo>
                  <a:lnTo>
                    <a:pt x="467887" y="149169"/>
                  </a:lnTo>
                  <a:lnTo>
                    <a:pt x="514730" y="147065"/>
                  </a:lnTo>
                  <a:lnTo>
                    <a:pt x="882396" y="147065"/>
                  </a:lnTo>
                  <a:lnTo>
                    <a:pt x="882396" y="0"/>
                  </a:lnTo>
                  <a:lnTo>
                    <a:pt x="1176528" y="294131"/>
                  </a:lnTo>
                  <a:lnTo>
                    <a:pt x="882396" y="588263"/>
                  </a:lnTo>
                  <a:lnTo>
                    <a:pt x="882396" y="441198"/>
                  </a:lnTo>
                  <a:lnTo>
                    <a:pt x="514730" y="441198"/>
                  </a:lnTo>
                  <a:lnTo>
                    <a:pt x="470284" y="445681"/>
                  </a:lnTo>
                  <a:lnTo>
                    <a:pt x="428880" y="458539"/>
                  </a:lnTo>
                  <a:lnTo>
                    <a:pt x="391409" y="478883"/>
                  </a:lnTo>
                  <a:lnTo>
                    <a:pt x="358759" y="505825"/>
                  </a:lnTo>
                  <a:lnTo>
                    <a:pt x="331817" y="538475"/>
                  </a:lnTo>
                  <a:lnTo>
                    <a:pt x="311473" y="575946"/>
                  </a:lnTo>
                  <a:lnTo>
                    <a:pt x="298615" y="617350"/>
                  </a:lnTo>
                  <a:lnTo>
                    <a:pt x="294132" y="661797"/>
                  </a:lnTo>
                  <a:lnTo>
                    <a:pt x="294132" y="1385315"/>
                  </a:lnTo>
                  <a:lnTo>
                    <a:pt x="0" y="138531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53795" y="3008376"/>
            <a:ext cx="1960245" cy="622300"/>
          </a:xfrm>
          <a:prstGeom prst="rect">
            <a:avLst/>
          </a:prstGeom>
          <a:solidFill>
            <a:srgbClr val="00AF50"/>
          </a:solidFill>
          <a:ln w="57150">
            <a:solidFill>
              <a:srgbClr val="787878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95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Asset</a:t>
            </a:r>
            <a:r>
              <a:rPr dirty="0" sz="9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9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9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570988" y="1680972"/>
            <a:ext cx="2002789" cy="436245"/>
          </a:xfrm>
          <a:prstGeom prst="rect">
            <a:avLst/>
          </a:prstGeom>
          <a:solidFill>
            <a:srgbClr val="FFFF00"/>
          </a:solidFill>
          <a:ln w="57150">
            <a:solidFill>
              <a:srgbClr val="787878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900" spc="-10">
                <a:latin typeface="Calibri"/>
                <a:cs typeface="Calibri"/>
              </a:rPr>
              <a:t>Incident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900" spc="-10">
                <a:latin typeface="Calibri"/>
                <a:cs typeface="Calibri"/>
              </a:rPr>
              <a:t>Response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852796" y="2979801"/>
            <a:ext cx="1654810" cy="679450"/>
            <a:chOff x="4852796" y="2979801"/>
            <a:chExt cx="1654810" cy="679450"/>
          </a:xfrm>
        </p:grpSpPr>
        <p:sp>
          <p:nvSpPr>
            <p:cNvPr id="17" name="object 17" descr=""/>
            <p:cNvSpPr/>
            <p:nvPr/>
          </p:nvSpPr>
          <p:spPr>
            <a:xfrm>
              <a:off x="4881371" y="3008376"/>
              <a:ext cx="1597660" cy="622300"/>
            </a:xfrm>
            <a:custGeom>
              <a:avLst/>
              <a:gdLst/>
              <a:ahLst/>
              <a:cxnLst/>
              <a:rect l="l" t="t" r="r" b="b"/>
              <a:pathLst>
                <a:path w="1597660" h="622300">
                  <a:moveTo>
                    <a:pt x="1597152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1597152" y="621792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81371" y="3008376"/>
              <a:ext cx="1597660" cy="622300"/>
            </a:xfrm>
            <a:custGeom>
              <a:avLst/>
              <a:gdLst/>
              <a:ahLst/>
              <a:cxnLst/>
              <a:rect l="l" t="t" r="r" b="b"/>
              <a:pathLst>
                <a:path w="1597660" h="622300">
                  <a:moveTo>
                    <a:pt x="0" y="621792"/>
                  </a:moveTo>
                  <a:lnTo>
                    <a:pt x="1597152" y="621792"/>
                  </a:lnTo>
                  <a:lnTo>
                    <a:pt x="1597152" y="0"/>
                  </a:lnTo>
                  <a:lnTo>
                    <a:pt x="0" y="0"/>
                  </a:lnTo>
                  <a:lnTo>
                    <a:pt x="0" y="621792"/>
                  </a:lnTo>
                  <a:close/>
                </a:path>
              </a:pathLst>
            </a:custGeom>
            <a:ln w="571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959477" y="2958935"/>
            <a:ext cx="1490980" cy="62484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ctr" marR="40640">
              <a:lnSpc>
                <a:spcPct val="100000"/>
              </a:lnSpc>
              <a:spcBef>
                <a:spcPts val="585"/>
              </a:spcBef>
            </a:pP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endParaRPr sz="900">
              <a:latin typeface="Calibri"/>
              <a:cs typeface="Calibri"/>
            </a:endParaRPr>
          </a:p>
          <a:p>
            <a:pPr algn="ctr" marR="40005">
              <a:lnSpc>
                <a:spcPct val="100000"/>
              </a:lnSpc>
              <a:spcBef>
                <a:spcPts val="49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900">
              <a:latin typeface="Calibri"/>
              <a:cs typeface="Calibri"/>
            </a:endParaRPr>
          </a:p>
          <a:p>
            <a:pPr algn="ctr" marR="40640">
              <a:lnSpc>
                <a:spcPct val="100000"/>
              </a:lnSpc>
              <a:spcBef>
                <a:spcPts val="495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Manipulation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737104" y="4588764"/>
            <a:ext cx="2002789" cy="434340"/>
          </a:xfrm>
          <a:prstGeom prst="rect">
            <a:avLst/>
          </a:prstGeom>
          <a:solidFill>
            <a:srgbClr val="006FC0"/>
          </a:solidFill>
          <a:ln w="57150">
            <a:solidFill>
              <a:srgbClr val="787878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Consumption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873116" y="2337816"/>
            <a:ext cx="2666365" cy="2085339"/>
            <a:chOff x="4873116" y="2337816"/>
            <a:chExt cx="2666365" cy="2085339"/>
          </a:xfrm>
        </p:grpSpPr>
        <p:sp>
          <p:nvSpPr>
            <p:cNvPr id="22" name="object 22" descr=""/>
            <p:cNvSpPr/>
            <p:nvPr/>
          </p:nvSpPr>
          <p:spPr>
            <a:xfrm>
              <a:off x="4911216" y="2337816"/>
              <a:ext cx="520065" cy="2085339"/>
            </a:xfrm>
            <a:custGeom>
              <a:avLst/>
              <a:gdLst/>
              <a:ahLst/>
              <a:cxnLst/>
              <a:rect l="l" t="t" r="r" b="b"/>
              <a:pathLst>
                <a:path w="520064" h="2085339">
                  <a:moveTo>
                    <a:pt x="0" y="0"/>
                  </a:moveTo>
                  <a:lnTo>
                    <a:pt x="0" y="2084832"/>
                  </a:lnTo>
                </a:path>
                <a:path w="520064" h="2085339">
                  <a:moveTo>
                    <a:pt x="0" y="390906"/>
                  </a:moveTo>
                  <a:lnTo>
                    <a:pt x="520065" y="675639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8023" y="3614927"/>
              <a:ext cx="1251203" cy="621792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2819400" y="2337816"/>
            <a:ext cx="1931035" cy="208533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900">
              <a:latin typeface="Times New Roman"/>
              <a:cs typeface="Times New Roman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"/>
              <a:tabLst>
                <a:tab pos="37782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dirty="0" sz="9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90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495"/>
              </a:spcBef>
              <a:buFont typeface="Wingdings"/>
              <a:buChar char=""/>
              <a:tabLst>
                <a:tab pos="37782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endParaRPr sz="90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490"/>
              </a:spcBef>
              <a:buFont typeface="Wingdings"/>
              <a:buChar char=""/>
              <a:tabLst>
                <a:tab pos="377825" algn="l"/>
              </a:tabLst>
            </a:pP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Adversary</a:t>
            </a:r>
            <a:endParaRPr sz="90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490"/>
              </a:spcBef>
              <a:buFont typeface="Wingdings"/>
              <a:buChar char=""/>
              <a:tabLst>
                <a:tab pos="37782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dirty="0" sz="9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9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Characteristics</a:t>
            </a:r>
            <a:endParaRPr sz="900">
              <a:latin typeface="Calibri"/>
              <a:cs typeface="Calibri"/>
            </a:endParaRPr>
          </a:p>
          <a:p>
            <a:pPr marL="377825" marR="125095" indent="-287020">
              <a:lnSpc>
                <a:spcPts val="969"/>
              </a:lnSpc>
              <a:spcBef>
                <a:spcPts val="620"/>
              </a:spcBef>
              <a:buFont typeface="Wingdings"/>
              <a:buChar char=""/>
              <a:tabLst>
                <a:tab pos="377825" algn="l"/>
              </a:tabLst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Assessing</a:t>
            </a:r>
            <a:r>
              <a:rPr dirty="0" sz="9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sophistication</a:t>
            </a:r>
            <a:r>
              <a:rPr dirty="0" sz="9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dirty="0" sz="9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900">
              <a:latin typeface="Calibri"/>
              <a:cs typeface="Calibri"/>
            </a:endParaRPr>
          </a:p>
          <a:p>
            <a:pPr marL="377825" marR="261620" indent="-287020">
              <a:lnSpc>
                <a:spcPts val="969"/>
              </a:lnSpc>
              <a:spcBef>
                <a:spcPts val="605"/>
              </a:spcBef>
              <a:buFont typeface="Wingdings"/>
              <a:buChar char=""/>
              <a:tabLst>
                <a:tab pos="377825" algn="l"/>
              </a:tabLst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Determining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r>
              <a:rPr dirty="0" sz="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attacker(s)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288023" y="3614928"/>
            <a:ext cx="1251585" cy="6223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95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Integrating</a:t>
            </a:r>
            <a:r>
              <a:rPr dirty="0" sz="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decoys,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490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traps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Lures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376670" cy="6858000"/>
            <a:chOff x="0" y="0"/>
            <a:chExt cx="637667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376670" cy="6858000"/>
            </a:xfrm>
            <a:custGeom>
              <a:avLst/>
              <a:gdLst/>
              <a:ahLst/>
              <a:cxnLst/>
              <a:rect l="l" t="t" r="r" b="b"/>
              <a:pathLst>
                <a:path w="6376670" h="6858000">
                  <a:moveTo>
                    <a:pt x="63764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00908" y="6857999"/>
                  </a:lnTo>
                  <a:lnTo>
                    <a:pt x="6376416" y="0"/>
                  </a:lnTo>
                  <a:close/>
                </a:path>
              </a:pathLst>
            </a:custGeom>
            <a:solidFill>
              <a:srgbClr val="25252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5971540" cy="6858000"/>
            </a:xfrm>
            <a:custGeom>
              <a:avLst/>
              <a:gdLst/>
              <a:ahLst/>
              <a:cxnLst/>
              <a:rect l="l" t="t" r="r" b="b"/>
              <a:pathLst>
                <a:path w="5971540" h="6858000">
                  <a:moveTo>
                    <a:pt x="59710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795397" y="6857999"/>
                  </a:lnTo>
                  <a:lnTo>
                    <a:pt x="597103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6666" y="1535049"/>
            <a:ext cx="2818765" cy="1903730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 sz="4400" spc="-60"/>
              <a:t>Traps</a:t>
            </a:r>
            <a:r>
              <a:rPr dirty="0" sz="4400" spc="-165"/>
              <a:t> </a:t>
            </a:r>
            <a:r>
              <a:rPr dirty="0" sz="4400" spc="-50"/>
              <a:t>– </a:t>
            </a:r>
            <a:r>
              <a:rPr dirty="0" sz="4400" spc="-25"/>
              <a:t>Tripwires</a:t>
            </a:r>
            <a:r>
              <a:rPr dirty="0" sz="4400" spc="-185"/>
              <a:t> </a:t>
            </a:r>
            <a:r>
              <a:rPr dirty="0" sz="4400" spc="-40"/>
              <a:t>for </a:t>
            </a:r>
            <a:r>
              <a:rPr dirty="0" sz="4400" spc="-10"/>
              <a:t>example</a:t>
            </a:r>
            <a:endParaRPr sz="4400"/>
          </a:p>
        </p:txBody>
      </p:sp>
      <p:grpSp>
        <p:nvGrpSpPr>
          <p:cNvPr id="6" name="object 6" descr=""/>
          <p:cNvGrpSpPr/>
          <p:nvPr/>
        </p:nvGrpSpPr>
        <p:grpSpPr>
          <a:xfrm>
            <a:off x="5946647" y="1831898"/>
            <a:ext cx="5907405" cy="3874135"/>
            <a:chOff x="5946647" y="1831898"/>
            <a:chExt cx="5907405" cy="387413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647" y="1831898"/>
              <a:ext cx="5907024" cy="38738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1719" y="2026920"/>
              <a:ext cx="5337048" cy="33040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216395" y="4425695"/>
              <a:ext cx="1592580" cy="337185"/>
            </a:xfrm>
            <a:custGeom>
              <a:avLst/>
              <a:gdLst/>
              <a:ahLst/>
              <a:cxnLst/>
              <a:rect l="l" t="t" r="r" b="b"/>
              <a:pathLst>
                <a:path w="1592579" h="337185">
                  <a:moveTo>
                    <a:pt x="796289" y="0"/>
                  </a:moveTo>
                  <a:lnTo>
                    <a:pt x="723808" y="688"/>
                  </a:lnTo>
                  <a:lnTo>
                    <a:pt x="653150" y="2714"/>
                  </a:lnTo>
                  <a:lnTo>
                    <a:pt x="584596" y="6018"/>
                  </a:lnTo>
                  <a:lnTo>
                    <a:pt x="518429" y="10540"/>
                  </a:lnTo>
                  <a:lnTo>
                    <a:pt x="454929" y="16221"/>
                  </a:lnTo>
                  <a:lnTo>
                    <a:pt x="394377" y="23001"/>
                  </a:lnTo>
                  <a:lnTo>
                    <a:pt x="337054" y="30820"/>
                  </a:lnTo>
                  <a:lnTo>
                    <a:pt x="283241" y="39619"/>
                  </a:lnTo>
                  <a:lnTo>
                    <a:pt x="233219" y="49339"/>
                  </a:lnTo>
                  <a:lnTo>
                    <a:pt x="187270" y="59919"/>
                  </a:lnTo>
                  <a:lnTo>
                    <a:pt x="145673" y="71301"/>
                  </a:lnTo>
                  <a:lnTo>
                    <a:pt x="108712" y="83424"/>
                  </a:lnTo>
                  <a:lnTo>
                    <a:pt x="49815" y="109657"/>
                  </a:lnTo>
                  <a:lnTo>
                    <a:pt x="12828" y="138142"/>
                  </a:lnTo>
                  <a:lnTo>
                    <a:pt x="0" y="168401"/>
                  </a:lnTo>
                  <a:lnTo>
                    <a:pt x="3253" y="183723"/>
                  </a:lnTo>
                  <a:lnTo>
                    <a:pt x="28442" y="213155"/>
                  </a:lnTo>
                  <a:lnTo>
                    <a:pt x="76665" y="240573"/>
                  </a:lnTo>
                  <a:lnTo>
                    <a:pt x="145673" y="265502"/>
                  </a:lnTo>
                  <a:lnTo>
                    <a:pt x="187270" y="276884"/>
                  </a:lnTo>
                  <a:lnTo>
                    <a:pt x="233219" y="287464"/>
                  </a:lnTo>
                  <a:lnTo>
                    <a:pt x="283241" y="297184"/>
                  </a:lnTo>
                  <a:lnTo>
                    <a:pt x="337054" y="305983"/>
                  </a:lnTo>
                  <a:lnTo>
                    <a:pt x="394377" y="313802"/>
                  </a:lnTo>
                  <a:lnTo>
                    <a:pt x="454929" y="320582"/>
                  </a:lnTo>
                  <a:lnTo>
                    <a:pt x="518429" y="326263"/>
                  </a:lnTo>
                  <a:lnTo>
                    <a:pt x="584596" y="330785"/>
                  </a:lnTo>
                  <a:lnTo>
                    <a:pt x="653150" y="334089"/>
                  </a:lnTo>
                  <a:lnTo>
                    <a:pt x="723808" y="336115"/>
                  </a:lnTo>
                  <a:lnTo>
                    <a:pt x="796289" y="336803"/>
                  </a:lnTo>
                  <a:lnTo>
                    <a:pt x="868771" y="336115"/>
                  </a:lnTo>
                  <a:lnTo>
                    <a:pt x="939429" y="334089"/>
                  </a:lnTo>
                  <a:lnTo>
                    <a:pt x="1007983" y="330785"/>
                  </a:lnTo>
                  <a:lnTo>
                    <a:pt x="1074150" y="326263"/>
                  </a:lnTo>
                  <a:lnTo>
                    <a:pt x="1137650" y="320582"/>
                  </a:lnTo>
                  <a:lnTo>
                    <a:pt x="1198202" y="313802"/>
                  </a:lnTo>
                  <a:lnTo>
                    <a:pt x="1255525" y="305983"/>
                  </a:lnTo>
                  <a:lnTo>
                    <a:pt x="1309338" y="297184"/>
                  </a:lnTo>
                  <a:lnTo>
                    <a:pt x="1359360" y="287464"/>
                  </a:lnTo>
                  <a:lnTo>
                    <a:pt x="1405309" y="276884"/>
                  </a:lnTo>
                  <a:lnTo>
                    <a:pt x="1446906" y="265502"/>
                  </a:lnTo>
                  <a:lnTo>
                    <a:pt x="1483868" y="253379"/>
                  </a:lnTo>
                  <a:lnTo>
                    <a:pt x="1542764" y="227146"/>
                  </a:lnTo>
                  <a:lnTo>
                    <a:pt x="1579751" y="198661"/>
                  </a:lnTo>
                  <a:lnTo>
                    <a:pt x="1592579" y="168401"/>
                  </a:lnTo>
                  <a:lnTo>
                    <a:pt x="1589326" y="153080"/>
                  </a:lnTo>
                  <a:lnTo>
                    <a:pt x="1564137" y="123648"/>
                  </a:lnTo>
                  <a:lnTo>
                    <a:pt x="1515914" y="96230"/>
                  </a:lnTo>
                  <a:lnTo>
                    <a:pt x="1446906" y="71301"/>
                  </a:lnTo>
                  <a:lnTo>
                    <a:pt x="1405309" y="59919"/>
                  </a:lnTo>
                  <a:lnTo>
                    <a:pt x="1359360" y="49339"/>
                  </a:lnTo>
                  <a:lnTo>
                    <a:pt x="1309338" y="39619"/>
                  </a:lnTo>
                  <a:lnTo>
                    <a:pt x="1255525" y="30820"/>
                  </a:lnTo>
                  <a:lnTo>
                    <a:pt x="1198202" y="23001"/>
                  </a:lnTo>
                  <a:lnTo>
                    <a:pt x="1137650" y="16221"/>
                  </a:lnTo>
                  <a:lnTo>
                    <a:pt x="1074150" y="10540"/>
                  </a:lnTo>
                  <a:lnTo>
                    <a:pt x="1007983" y="6018"/>
                  </a:lnTo>
                  <a:lnTo>
                    <a:pt x="939429" y="2714"/>
                  </a:lnTo>
                  <a:lnTo>
                    <a:pt x="868771" y="688"/>
                  </a:lnTo>
                  <a:lnTo>
                    <a:pt x="796289" y="0"/>
                  </a:lnTo>
                  <a:close/>
                </a:path>
              </a:pathLst>
            </a:custGeom>
            <a:solidFill>
              <a:srgbClr val="EF9315">
                <a:alpha val="2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216395" y="4425695"/>
              <a:ext cx="1592580" cy="337185"/>
            </a:xfrm>
            <a:custGeom>
              <a:avLst/>
              <a:gdLst/>
              <a:ahLst/>
              <a:cxnLst/>
              <a:rect l="l" t="t" r="r" b="b"/>
              <a:pathLst>
                <a:path w="1592579" h="337185">
                  <a:moveTo>
                    <a:pt x="0" y="168401"/>
                  </a:moveTo>
                  <a:lnTo>
                    <a:pt x="28442" y="123648"/>
                  </a:lnTo>
                  <a:lnTo>
                    <a:pt x="76665" y="96230"/>
                  </a:lnTo>
                  <a:lnTo>
                    <a:pt x="145673" y="71301"/>
                  </a:lnTo>
                  <a:lnTo>
                    <a:pt x="187270" y="59919"/>
                  </a:lnTo>
                  <a:lnTo>
                    <a:pt x="233219" y="49339"/>
                  </a:lnTo>
                  <a:lnTo>
                    <a:pt x="283241" y="39619"/>
                  </a:lnTo>
                  <a:lnTo>
                    <a:pt x="337054" y="30820"/>
                  </a:lnTo>
                  <a:lnTo>
                    <a:pt x="394377" y="23001"/>
                  </a:lnTo>
                  <a:lnTo>
                    <a:pt x="454929" y="16221"/>
                  </a:lnTo>
                  <a:lnTo>
                    <a:pt x="518429" y="10540"/>
                  </a:lnTo>
                  <a:lnTo>
                    <a:pt x="584596" y="6018"/>
                  </a:lnTo>
                  <a:lnTo>
                    <a:pt x="653150" y="2714"/>
                  </a:lnTo>
                  <a:lnTo>
                    <a:pt x="723808" y="688"/>
                  </a:lnTo>
                  <a:lnTo>
                    <a:pt x="796289" y="0"/>
                  </a:lnTo>
                  <a:lnTo>
                    <a:pt x="868771" y="688"/>
                  </a:lnTo>
                  <a:lnTo>
                    <a:pt x="939429" y="2714"/>
                  </a:lnTo>
                  <a:lnTo>
                    <a:pt x="1007983" y="6018"/>
                  </a:lnTo>
                  <a:lnTo>
                    <a:pt x="1074150" y="10540"/>
                  </a:lnTo>
                  <a:lnTo>
                    <a:pt x="1137650" y="16221"/>
                  </a:lnTo>
                  <a:lnTo>
                    <a:pt x="1198202" y="23001"/>
                  </a:lnTo>
                  <a:lnTo>
                    <a:pt x="1255525" y="30820"/>
                  </a:lnTo>
                  <a:lnTo>
                    <a:pt x="1309338" y="39619"/>
                  </a:lnTo>
                  <a:lnTo>
                    <a:pt x="1359360" y="49339"/>
                  </a:lnTo>
                  <a:lnTo>
                    <a:pt x="1405309" y="59919"/>
                  </a:lnTo>
                  <a:lnTo>
                    <a:pt x="1446906" y="71301"/>
                  </a:lnTo>
                  <a:lnTo>
                    <a:pt x="1483867" y="83424"/>
                  </a:lnTo>
                  <a:lnTo>
                    <a:pt x="1542764" y="109657"/>
                  </a:lnTo>
                  <a:lnTo>
                    <a:pt x="1579751" y="138142"/>
                  </a:lnTo>
                  <a:lnTo>
                    <a:pt x="1592579" y="168401"/>
                  </a:lnTo>
                  <a:lnTo>
                    <a:pt x="1589326" y="183723"/>
                  </a:lnTo>
                  <a:lnTo>
                    <a:pt x="1564137" y="213155"/>
                  </a:lnTo>
                  <a:lnTo>
                    <a:pt x="1515914" y="240573"/>
                  </a:lnTo>
                  <a:lnTo>
                    <a:pt x="1446906" y="265502"/>
                  </a:lnTo>
                  <a:lnTo>
                    <a:pt x="1405309" y="276884"/>
                  </a:lnTo>
                  <a:lnTo>
                    <a:pt x="1359360" y="287464"/>
                  </a:lnTo>
                  <a:lnTo>
                    <a:pt x="1309338" y="297184"/>
                  </a:lnTo>
                  <a:lnTo>
                    <a:pt x="1255525" y="305983"/>
                  </a:lnTo>
                  <a:lnTo>
                    <a:pt x="1198202" y="313802"/>
                  </a:lnTo>
                  <a:lnTo>
                    <a:pt x="1137650" y="320582"/>
                  </a:lnTo>
                  <a:lnTo>
                    <a:pt x="1074150" y="326263"/>
                  </a:lnTo>
                  <a:lnTo>
                    <a:pt x="1007983" y="330785"/>
                  </a:lnTo>
                  <a:lnTo>
                    <a:pt x="939429" y="334089"/>
                  </a:lnTo>
                  <a:lnTo>
                    <a:pt x="868771" y="336115"/>
                  </a:lnTo>
                  <a:lnTo>
                    <a:pt x="796289" y="336803"/>
                  </a:lnTo>
                  <a:lnTo>
                    <a:pt x="723808" y="336115"/>
                  </a:lnTo>
                  <a:lnTo>
                    <a:pt x="653150" y="334089"/>
                  </a:lnTo>
                  <a:lnTo>
                    <a:pt x="584596" y="330785"/>
                  </a:lnTo>
                  <a:lnTo>
                    <a:pt x="518429" y="326263"/>
                  </a:lnTo>
                  <a:lnTo>
                    <a:pt x="454929" y="320582"/>
                  </a:lnTo>
                  <a:lnTo>
                    <a:pt x="394377" y="313802"/>
                  </a:lnTo>
                  <a:lnTo>
                    <a:pt x="337054" y="305983"/>
                  </a:lnTo>
                  <a:lnTo>
                    <a:pt x="283241" y="297184"/>
                  </a:lnTo>
                  <a:lnTo>
                    <a:pt x="233219" y="287464"/>
                  </a:lnTo>
                  <a:lnTo>
                    <a:pt x="187270" y="276884"/>
                  </a:lnTo>
                  <a:lnTo>
                    <a:pt x="145673" y="265502"/>
                  </a:lnTo>
                  <a:lnTo>
                    <a:pt x="108711" y="253379"/>
                  </a:lnTo>
                  <a:lnTo>
                    <a:pt x="49815" y="227146"/>
                  </a:lnTo>
                  <a:lnTo>
                    <a:pt x="12828" y="198661"/>
                  </a:lnTo>
                  <a:lnTo>
                    <a:pt x="0" y="16840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7039" y="4364736"/>
              <a:ext cx="830579" cy="859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Lures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696075" cy="6858000"/>
            <a:chOff x="0" y="0"/>
            <a:chExt cx="66960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95694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97"/>
              <a:ext cx="6185915" cy="6845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521" y="0"/>
              <a:ext cx="874690" cy="685799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7616" y="3296030"/>
            <a:ext cx="75564" cy="7543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438" y="3232150"/>
            <a:ext cx="2896742" cy="211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3937" y="3562984"/>
            <a:ext cx="1563743" cy="2611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7616" y="4082415"/>
            <a:ext cx="75564" cy="7543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5614" y="4018534"/>
            <a:ext cx="3729735" cy="26250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7616" y="4538090"/>
            <a:ext cx="75564" cy="7543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25614" y="4474209"/>
            <a:ext cx="3814222" cy="26276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7304913" y="4804409"/>
            <a:ext cx="394335" cy="210185"/>
          </a:xfrm>
          <a:custGeom>
            <a:avLst/>
            <a:gdLst/>
            <a:ahLst/>
            <a:cxnLst/>
            <a:rect l="l" t="t" r="r" b="b"/>
            <a:pathLst>
              <a:path w="394334" h="210185">
                <a:moveTo>
                  <a:pt x="48259" y="86232"/>
                </a:moveTo>
                <a:lnTo>
                  <a:pt x="23748" y="86232"/>
                </a:lnTo>
                <a:lnTo>
                  <a:pt x="23748" y="172212"/>
                </a:lnTo>
                <a:lnTo>
                  <a:pt x="24383" y="178942"/>
                </a:lnTo>
                <a:lnTo>
                  <a:pt x="27304" y="190372"/>
                </a:lnTo>
                <a:lnTo>
                  <a:pt x="29590" y="195071"/>
                </a:lnTo>
                <a:lnTo>
                  <a:pt x="32765" y="198754"/>
                </a:lnTo>
                <a:lnTo>
                  <a:pt x="35940" y="202564"/>
                </a:lnTo>
                <a:lnTo>
                  <a:pt x="40004" y="205358"/>
                </a:lnTo>
                <a:lnTo>
                  <a:pt x="49910" y="208914"/>
                </a:lnTo>
                <a:lnTo>
                  <a:pt x="55879" y="209931"/>
                </a:lnTo>
                <a:lnTo>
                  <a:pt x="65150" y="209931"/>
                </a:lnTo>
                <a:lnTo>
                  <a:pt x="67436" y="209803"/>
                </a:lnTo>
                <a:lnTo>
                  <a:pt x="69722" y="209422"/>
                </a:lnTo>
                <a:lnTo>
                  <a:pt x="72008" y="209169"/>
                </a:lnTo>
                <a:lnTo>
                  <a:pt x="74167" y="208787"/>
                </a:lnTo>
                <a:lnTo>
                  <a:pt x="76200" y="208279"/>
                </a:lnTo>
                <a:lnTo>
                  <a:pt x="78231" y="207898"/>
                </a:lnTo>
                <a:lnTo>
                  <a:pt x="87474" y="190372"/>
                </a:lnTo>
                <a:lnTo>
                  <a:pt x="87248" y="189356"/>
                </a:lnTo>
                <a:lnTo>
                  <a:pt x="87192" y="188848"/>
                </a:lnTo>
                <a:lnTo>
                  <a:pt x="59943" y="188848"/>
                </a:lnTo>
                <a:lnTo>
                  <a:pt x="55117" y="186562"/>
                </a:lnTo>
                <a:lnTo>
                  <a:pt x="52323" y="181863"/>
                </a:lnTo>
                <a:lnTo>
                  <a:pt x="49656" y="177164"/>
                </a:lnTo>
                <a:lnTo>
                  <a:pt x="48259" y="170179"/>
                </a:lnTo>
                <a:lnTo>
                  <a:pt x="48259" y="86232"/>
                </a:lnTo>
                <a:close/>
              </a:path>
              <a:path w="394334" h="210185">
                <a:moveTo>
                  <a:pt x="84581" y="184784"/>
                </a:moveTo>
                <a:lnTo>
                  <a:pt x="83311" y="184784"/>
                </a:lnTo>
                <a:lnTo>
                  <a:pt x="82422" y="184912"/>
                </a:lnTo>
                <a:lnTo>
                  <a:pt x="81406" y="185419"/>
                </a:lnTo>
                <a:lnTo>
                  <a:pt x="80517" y="185800"/>
                </a:lnTo>
                <a:lnTo>
                  <a:pt x="79247" y="186308"/>
                </a:lnTo>
                <a:lnTo>
                  <a:pt x="76453" y="187325"/>
                </a:lnTo>
                <a:lnTo>
                  <a:pt x="74929" y="187832"/>
                </a:lnTo>
                <a:lnTo>
                  <a:pt x="73151" y="188213"/>
                </a:lnTo>
                <a:lnTo>
                  <a:pt x="71373" y="188721"/>
                </a:lnTo>
                <a:lnTo>
                  <a:pt x="69341" y="188848"/>
                </a:lnTo>
                <a:lnTo>
                  <a:pt x="87192" y="188848"/>
                </a:lnTo>
                <a:lnTo>
                  <a:pt x="87121" y="188213"/>
                </a:lnTo>
                <a:lnTo>
                  <a:pt x="86867" y="187197"/>
                </a:lnTo>
                <a:lnTo>
                  <a:pt x="86529" y="186308"/>
                </a:lnTo>
                <a:lnTo>
                  <a:pt x="86359" y="185800"/>
                </a:lnTo>
                <a:lnTo>
                  <a:pt x="85978" y="185419"/>
                </a:lnTo>
                <a:lnTo>
                  <a:pt x="85597" y="185165"/>
                </a:lnTo>
                <a:lnTo>
                  <a:pt x="85089" y="184912"/>
                </a:lnTo>
                <a:lnTo>
                  <a:pt x="84581" y="184784"/>
                </a:lnTo>
                <a:close/>
              </a:path>
              <a:path w="394334" h="210185">
                <a:moveTo>
                  <a:pt x="83438" y="65785"/>
                </a:moveTo>
                <a:lnTo>
                  <a:pt x="4317" y="65785"/>
                </a:lnTo>
                <a:lnTo>
                  <a:pt x="3555" y="66039"/>
                </a:lnTo>
                <a:lnTo>
                  <a:pt x="2920" y="66293"/>
                </a:lnTo>
                <a:lnTo>
                  <a:pt x="2285" y="66675"/>
                </a:lnTo>
                <a:lnTo>
                  <a:pt x="1777" y="67309"/>
                </a:lnTo>
                <a:lnTo>
                  <a:pt x="1396" y="68198"/>
                </a:lnTo>
                <a:lnTo>
                  <a:pt x="1015" y="68960"/>
                </a:lnTo>
                <a:lnTo>
                  <a:pt x="634" y="70103"/>
                </a:lnTo>
                <a:lnTo>
                  <a:pt x="126" y="72643"/>
                </a:lnTo>
                <a:lnTo>
                  <a:pt x="0" y="79628"/>
                </a:lnTo>
                <a:lnTo>
                  <a:pt x="507" y="82295"/>
                </a:lnTo>
                <a:lnTo>
                  <a:pt x="1396" y="83819"/>
                </a:lnTo>
                <a:lnTo>
                  <a:pt x="2285" y="85470"/>
                </a:lnTo>
                <a:lnTo>
                  <a:pt x="3428" y="86232"/>
                </a:lnTo>
                <a:lnTo>
                  <a:pt x="84073" y="86232"/>
                </a:lnTo>
                <a:lnTo>
                  <a:pt x="85343" y="85470"/>
                </a:lnTo>
                <a:lnTo>
                  <a:pt x="86232" y="83819"/>
                </a:lnTo>
                <a:lnTo>
                  <a:pt x="87121" y="82295"/>
                </a:lnTo>
                <a:lnTo>
                  <a:pt x="87502" y="79628"/>
                </a:lnTo>
                <a:lnTo>
                  <a:pt x="87502" y="72643"/>
                </a:lnTo>
                <a:lnTo>
                  <a:pt x="87248" y="71373"/>
                </a:lnTo>
                <a:lnTo>
                  <a:pt x="87121" y="70103"/>
                </a:lnTo>
                <a:lnTo>
                  <a:pt x="86740" y="68960"/>
                </a:lnTo>
                <a:lnTo>
                  <a:pt x="86232" y="68198"/>
                </a:lnTo>
                <a:lnTo>
                  <a:pt x="85851" y="67309"/>
                </a:lnTo>
                <a:lnTo>
                  <a:pt x="85343" y="66675"/>
                </a:lnTo>
                <a:lnTo>
                  <a:pt x="84708" y="66293"/>
                </a:lnTo>
                <a:lnTo>
                  <a:pt x="83438" y="65785"/>
                </a:lnTo>
                <a:close/>
              </a:path>
              <a:path w="394334" h="210185">
                <a:moveTo>
                  <a:pt x="38353" y="29209"/>
                </a:moveTo>
                <a:lnTo>
                  <a:pt x="33527" y="29209"/>
                </a:lnTo>
                <a:lnTo>
                  <a:pt x="31495" y="29337"/>
                </a:lnTo>
                <a:lnTo>
                  <a:pt x="23748" y="33273"/>
                </a:lnTo>
                <a:lnTo>
                  <a:pt x="23748" y="65785"/>
                </a:lnTo>
                <a:lnTo>
                  <a:pt x="48259" y="65785"/>
                </a:lnTo>
                <a:lnTo>
                  <a:pt x="48259" y="33273"/>
                </a:lnTo>
                <a:lnTo>
                  <a:pt x="38353" y="29209"/>
                </a:lnTo>
                <a:close/>
              </a:path>
              <a:path w="394334" h="210185">
                <a:moveTo>
                  <a:pt x="134746" y="0"/>
                </a:moveTo>
                <a:lnTo>
                  <a:pt x="129793" y="0"/>
                </a:lnTo>
                <a:lnTo>
                  <a:pt x="127888" y="126"/>
                </a:lnTo>
                <a:lnTo>
                  <a:pt x="126237" y="381"/>
                </a:lnTo>
                <a:lnTo>
                  <a:pt x="124713" y="507"/>
                </a:lnTo>
                <a:lnTo>
                  <a:pt x="120141" y="3301"/>
                </a:lnTo>
                <a:lnTo>
                  <a:pt x="120141" y="205104"/>
                </a:lnTo>
                <a:lnTo>
                  <a:pt x="120522" y="205612"/>
                </a:lnTo>
                <a:lnTo>
                  <a:pt x="120903" y="206247"/>
                </a:lnTo>
                <a:lnTo>
                  <a:pt x="121538" y="206628"/>
                </a:lnTo>
                <a:lnTo>
                  <a:pt x="122427" y="207009"/>
                </a:lnTo>
                <a:lnTo>
                  <a:pt x="123443" y="207517"/>
                </a:lnTo>
                <a:lnTo>
                  <a:pt x="124713" y="207771"/>
                </a:lnTo>
                <a:lnTo>
                  <a:pt x="126237" y="207898"/>
                </a:lnTo>
                <a:lnTo>
                  <a:pt x="127888" y="208152"/>
                </a:lnTo>
                <a:lnTo>
                  <a:pt x="129793" y="208279"/>
                </a:lnTo>
                <a:lnTo>
                  <a:pt x="134746" y="208279"/>
                </a:lnTo>
                <a:lnTo>
                  <a:pt x="136778" y="208152"/>
                </a:lnTo>
                <a:lnTo>
                  <a:pt x="138302" y="207898"/>
                </a:lnTo>
                <a:lnTo>
                  <a:pt x="139953" y="207771"/>
                </a:lnTo>
                <a:lnTo>
                  <a:pt x="141096" y="207517"/>
                </a:lnTo>
                <a:lnTo>
                  <a:pt x="141985" y="207009"/>
                </a:lnTo>
                <a:lnTo>
                  <a:pt x="142875" y="206628"/>
                </a:lnTo>
                <a:lnTo>
                  <a:pt x="143636" y="206247"/>
                </a:lnTo>
                <a:lnTo>
                  <a:pt x="144017" y="205612"/>
                </a:lnTo>
                <a:lnTo>
                  <a:pt x="144398" y="205104"/>
                </a:lnTo>
                <a:lnTo>
                  <a:pt x="144525" y="204469"/>
                </a:lnTo>
                <a:lnTo>
                  <a:pt x="144525" y="109981"/>
                </a:lnTo>
                <a:lnTo>
                  <a:pt x="149526" y="104074"/>
                </a:lnTo>
                <a:lnTo>
                  <a:pt x="174079" y="85089"/>
                </a:lnTo>
                <a:lnTo>
                  <a:pt x="144525" y="85089"/>
                </a:lnTo>
                <a:lnTo>
                  <a:pt x="144525" y="4063"/>
                </a:lnTo>
                <a:lnTo>
                  <a:pt x="144398" y="3301"/>
                </a:lnTo>
                <a:lnTo>
                  <a:pt x="138302" y="381"/>
                </a:lnTo>
                <a:lnTo>
                  <a:pt x="136778" y="126"/>
                </a:lnTo>
                <a:lnTo>
                  <a:pt x="134746" y="0"/>
                </a:lnTo>
                <a:close/>
              </a:path>
              <a:path w="394334" h="210185">
                <a:moveTo>
                  <a:pt x="228314" y="84327"/>
                </a:moveTo>
                <a:lnTo>
                  <a:pt x="187070" y="84327"/>
                </a:lnTo>
                <a:lnTo>
                  <a:pt x="191388" y="85216"/>
                </a:lnTo>
                <a:lnTo>
                  <a:pt x="194944" y="86994"/>
                </a:lnTo>
                <a:lnTo>
                  <a:pt x="198627" y="88772"/>
                </a:lnTo>
                <a:lnTo>
                  <a:pt x="201548" y="91312"/>
                </a:lnTo>
                <a:lnTo>
                  <a:pt x="203834" y="94741"/>
                </a:lnTo>
                <a:lnTo>
                  <a:pt x="206120" y="98043"/>
                </a:lnTo>
                <a:lnTo>
                  <a:pt x="210946" y="205104"/>
                </a:lnTo>
                <a:lnTo>
                  <a:pt x="211454" y="205612"/>
                </a:lnTo>
                <a:lnTo>
                  <a:pt x="211835" y="206247"/>
                </a:lnTo>
                <a:lnTo>
                  <a:pt x="212470" y="206628"/>
                </a:lnTo>
                <a:lnTo>
                  <a:pt x="213359" y="207009"/>
                </a:lnTo>
                <a:lnTo>
                  <a:pt x="214248" y="207517"/>
                </a:lnTo>
                <a:lnTo>
                  <a:pt x="215518" y="207771"/>
                </a:lnTo>
                <a:lnTo>
                  <a:pt x="217042" y="207898"/>
                </a:lnTo>
                <a:lnTo>
                  <a:pt x="218693" y="208152"/>
                </a:lnTo>
                <a:lnTo>
                  <a:pt x="220725" y="208279"/>
                </a:lnTo>
                <a:lnTo>
                  <a:pt x="225551" y="208279"/>
                </a:lnTo>
                <a:lnTo>
                  <a:pt x="227456" y="208152"/>
                </a:lnTo>
                <a:lnTo>
                  <a:pt x="229107" y="207898"/>
                </a:lnTo>
                <a:lnTo>
                  <a:pt x="230631" y="207771"/>
                </a:lnTo>
                <a:lnTo>
                  <a:pt x="231901" y="207517"/>
                </a:lnTo>
                <a:lnTo>
                  <a:pt x="232790" y="207009"/>
                </a:lnTo>
                <a:lnTo>
                  <a:pt x="233679" y="206628"/>
                </a:lnTo>
                <a:lnTo>
                  <a:pt x="234314" y="206247"/>
                </a:lnTo>
                <a:lnTo>
                  <a:pt x="234695" y="205612"/>
                </a:lnTo>
                <a:lnTo>
                  <a:pt x="235203" y="205104"/>
                </a:lnTo>
                <a:lnTo>
                  <a:pt x="235225" y="111378"/>
                </a:lnTo>
                <a:lnTo>
                  <a:pt x="234568" y="104266"/>
                </a:lnTo>
                <a:lnTo>
                  <a:pt x="231266" y="90677"/>
                </a:lnTo>
                <a:lnTo>
                  <a:pt x="228600" y="84708"/>
                </a:lnTo>
                <a:lnTo>
                  <a:pt x="228314" y="84327"/>
                </a:lnTo>
                <a:close/>
              </a:path>
              <a:path w="394334" h="210185">
                <a:moveTo>
                  <a:pt x="196341" y="62991"/>
                </a:moveTo>
                <a:lnTo>
                  <a:pt x="180212" y="62991"/>
                </a:lnTo>
                <a:lnTo>
                  <a:pt x="172973" y="64769"/>
                </a:lnTo>
                <a:lnTo>
                  <a:pt x="144525" y="85089"/>
                </a:lnTo>
                <a:lnTo>
                  <a:pt x="174079" y="85089"/>
                </a:lnTo>
                <a:lnTo>
                  <a:pt x="176275" y="84327"/>
                </a:lnTo>
                <a:lnTo>
                  <a:pt x="228314" y="84327"/>
                </a:lnTo>
                <a:lnTo>
                  <a:pt x="220979" y="74548"/>
                </a:lnTo>
                <a:lnTo>
                  <a:pt x="216026" y="70612"/>
                </a:lnTo>
                <a:lnTo>
                  <a:pt x="203834" y="64515"/>
                </a:lnTo>
                <a:lnTo>
                  <a:pt x="196341" y="62991"/>
                </a:lnTo>
                <a:close/>
              </a:path>
              <a:path w="394334" h="210185">
                <a:moveTo>
                  <a:pt x="335406" y="62991"/>
                </a:moveTo>
                <a:lnTo>
                  <a:pt x="294004" y="76453"/>
                </a:lnTo>
                <a:lnTo>
                  <a:pt x="273609" y="113373"/>
                </a:lnTo>
                <a:lnTo>
                  <a:pt x="271152" y="137540"/>
                </a:lnTo>
                <a:lnTo>
                  <a:pt x="271408" y="146071"/>
                </a:lnTo>
                <a:lnTo>
                  <a:pt x="284214" y="187059"/>
                </a:lnTo>
                <a:lnTo>
                  <a:pt x="322548" y="209041"/>
                </a:lnTo>
                <a:lnTo>
                  <a:pt x="338073" y="210184"/>
                </a:lnTo>
                <a:lnTo>
                  <a:pt x="344423" y="210184"/>
                </a:lnTo>
                <a:lnTo>
                  <a:pt x="383920" y="200659"/>
                </a:lnTo>
                <a:lnTo>
                  <a:pt x="387350" y="197484"/>
                </a:lnTo>
                <a:lnTo>
                  <a:pt x="387730" y="196976"/>
                </a:lnTo>
                <a:lnTo>
                  <a:pt x="387984" y="196214"/>
                </a:lnTo>
                <a:lnTo>
                  <a:pt x="388111" y="195579"/>
                </a:lnTo>
                <a:lnTo>
                  <a:pt x="388365" y="194817"/>
                </a:lnTo>
                <a:lnTo>
                  <a:pt x="388365" y="193928"/>
                </a:lnTo>
                <a:lnTo>
                  <a:pt x="388619" y="192023"/>
                </a:lnTo>
                <a:lnTo>
                  <a:pt x="388619" y="190245"/>
                </a:lnTo>
                <a:lnTo>
                  <a:pt x="332231" y="190245"/>
                </a:lnTo>
                <a:lnTo>
                  <a:pt x="325500" y="189102"/>
                </a:lnTo>
                <a:lnTo>
                  <a:pt x="298830" y="161670"/>
                </a:lnTo>
                <a:lnTo>
                  <a:pt x="297306" y="155701"/>
                </a:lnTo>
                <a:lnTo>
                  <a:pt x="296544" y="148970"/>
                </a:lnTo>
                <a:lnTo>
                  <a:pt x="296544" y="141604"/>
                </a:lnTo>
                <a:lnTo>
                  <a:pt x="387222" y="141604"/>
                </a:lnTo>
                <a:lnTo>
                  <a:pt x="389508" y="140715"/>
                </a:lnTo>
                <a:lnTo>
                  <a:pt x="391413" y="139064"/>
                </a:lnTo>
                <a:lnTo>
                  <a:pt x="393318" y="137540"/>
                </a:lnTo>
                <a:lnTo>
                  <a:pt x="394334" y="134746"/>
                </a:lnTo>
                <a:lnTo>
                  <a:pt x="394334" y="123570"/>
                </a:lnTo>
                <a:lnTo>
                  <a:pt x="296544" y="123570"/>
                </a:lnTo>
                <a:lnTo>
                  <a:pt x="296798" y="118109"/>
                </a:lnTo>
                <a:lnTo>
                  <a:pt x="306577" y="94741"/>
                </a:lnTo>
                <a:lnTo>
                  <a:pt x="309625" y="90931"/>
                </a:lnTo>
                <a:lnTo>
                  <a:pt x="313562" y="87883"/>
                </a:lnTo>
                <a:lnTo>
                  <a:pt x="322706" y="83312"/>
                </a:lnTo>
                <a:lnTo>
                  <a:pt x="328040" y="82168"/>
                </a:lnTo>
                <a:lnTo>
                  <a:pt x="380909" y="82168"/>
                </a:lnTo>
                <a:lnTo>
                  <a:pt x="375665" y="75945"/>
                </a:lnTo>
                <a:lnTo>
                  <a:pt x="343005" y="63303"/>
                </a:lnTo>
                <a:lnTo>
                  <a:pt x="335406" y="62991"/>
                </a:lnTo>
                <a:close/>
              </a:path>
              <a:path w="394334" h="210185">
                <a:moveTo>
                  <a:pt x="385317" y="180085"/>
                </a:moveTo>
                <a:lnTo>
                  <a:pt x="383412" y="180085"/>
                </a:lnTo>
                <a:lnTo>
                  <a:pt x="381634" y="180594"/>
                </a:lnTo>
                <a:lnTo>
                  <a:pt x="379348" y="181737"/>
                </a:lnTo>
                <a:lnTo>
                  <a:pt x="376935" y="182752"/>
                </a:lnTo>
                <a:lnTo>
                  <a:pt x="374014" y="183895"/>
                </a:lnTo>
                <a:lnTo>
                  <a:pt x="370331" y="185165"/>
                </a:lnTo>
                <a:lnTo>
                  <a:pt x="366775" y="186435"/>
                </a:lnTo>
                <a:lnTo>
                  <a:pt x="362457" y="187706"/>
                </a:lnTo>
                <a:lnTo>
                  <a:pt x="352425" y="189737"/>
                </a:lnTo>
                <a:lnTo>
                  <a:pt x="346709" y="190245"/>
                </a:lnTo>
                <a:lnTo>
                  <a:pt x="388619" y="190245"/>
                </a:lnTo>
                <a:lnTo>
                  <a:pt x="388499" y="185165"/>
                </a:lnTo>
                <a:lnTo>
                  <a:pt x="388365" y="183895"/>
                </a:lnTo>
                <a:lnTo>
                  <a:pt x="388111" y="182879"/>
                </a:lnTo>
                <a:lnTo>
                  <a:pt x="387730" y="182244"/>
                </a:lnTo>
                <a:lnTo>
                  <a:pt x="387476" y="181482"/>
                </a:lnTo>
                <a:lnTo>
                  <a:pt x="387095" y="180975"/>
                </a:lnTo>
                <a:lnTo>
                  <a:pt x="386460" y="180594"/>
                </a:lnTo>
                <a:lnTo>
                  <a:pt x="385952" y="180339"/>
                </a:lnTo>
                <a:lnTo>
                  <a:pt x="385317" y="180085"/>
                </a:lnTo>
                <a:close/>
              </a:path>
              <a:path w="394334" h="210185">
                <a:moveTo>
                  <a:pt x="380909" y="82168"/>
                </a:moveTo>
                <a:lnTo>
                  <a:pt x="334136" y="82168"/>
                </a:lnTo>
                <a:lnTo>
                  <a:pt x="342522" y="82859"/>
                </a:lnTo>
                <a:lnTo>
                  <a:pt x="349789" y="84931"/>
                </a:lnTo>
                <a:lnTo>
                  <a:pt x="369569" y="123570"/>
                </a:lnTo>
                <a:lnTo>
                  <a:pt x="394334" y="123570"/>
                </a:lnTo>
                <a:lnTo>
                  <a:pt x="394334" y="117728"/>
                </a:lnTo>
                <a:lnTo>
                  <a:pt x="393191" y="109473"/>
                </a:lnTo>
                <a:lnTo>
                  <a:pt x="391032" y="101726"/>
                </a:lnTo>
                <a:lnTo>
                  <a:pt x="388746" y="94106"/>
                </a:lnTo>
                <a:lnTo>
                  <a:pt x="385190" y="87375"/>
                </a:lnTo>
                <a:lnTo>
                  <a:pt x="380909" y="8216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95259" y="4803394"/>
            <a:ext cx="1647444" cy="2112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38461" y="4833620"/>
            <a:ext cx="930910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Decoys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696075" cy="6858000"/>
            <a:chOff x="0" y="0"/>
            <a:chExt cx="669607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95694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97"/>
              <a:ext cx="6185914" cy="68452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521" y="0"/>
              <a:ext cx="874690" cy="685799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7616" y="3296030"/>
            <a:ext cx="75564" cy="7543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438" y="3232150"/>
            <a:ext cx="3460622" cy="25158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5547" y="3561334"/>
            <a:ext cx="3737355" cy="25158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2946" y="3890517"/>
            <a:ext cx="3404639" cy="25158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3421" y="4219702"/>
            <a:ext cx="2385568" cy="26250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19898" y="4548885"/>
            <a:ext cx="3383533" cy="2627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04913" y="4879085"/>
            <a:ext cx="2074036" cy="2101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376670" cy="6858000"/>
            <a:chOff x="0" y="0"/>
            <a:chExt cx="637667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376670" cy="6858000"/>
            </a:xfrm>
            <a:custGeom>
              <a:avLst/>
              <a:gdLst/>
              <a:ahLst/>
              <a:cxnLst/>
              <a:rect l="l" t="t" r="r" b="b"/>
              <a:pathLst>
                <a:path w="6376670" h="6858000">
                  <a:moveTo>
                    <a:pt x="63764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00908" y="6857999"/>
                  </a:lnTo>
                  <a:lnTo>
                    <a:pt x="6376416" y="0"/>
                  </a:lnTo>
                  <a:close/>
                </a:path>
              </a:pathLst>
            </a:custGeom>
            <a:solidFill>
              <a:srgbClr val="25252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5971540" cy="6858000"/>
            </a:xfrm>
            <a:custGeom>
              <a:avLst/>
              <a:gdLst/>
              <a:ahLst/>
              <a:cxnLst/>
              <a:rect l="l" t="t" r="r" b="b"/>
              <a:pathLst>
                <a:path w="5971540" h="6858000">
                  <a:moveTo>
                    <a:pt x="59710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795397" y="6857999"/>
                  </a:lnTo>
                  <a:lnTo>
                    <a:pt x="597103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419225"/>
            <a:ext cx="2933065" cy="1213485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60"/>
              </a:spcBef>
            </a:pPr>
            <a:r>
              <a:rPr dirty="0" sz="4100" spc="-10"/>
              <a:t>Research Opportunities</a:t>
            </a:r>
            <a:endParaRPr sz="4100"/>
          </a:p>
        </p:txBody>
      </p:sp>
      <p:grpSp>
        <p:nvGrpSpPr>
          <p:cNvPr id="6" name="object 6" descr=""/>
          <p:cNvGrpSpPr/>
          <p:nvPr/>
        </p:nvGrpSpPr>
        <p:grpSpPr>
          <a:xfrm>
            <a:off x="4842128" y="2415285"/>
            <a:ext cx="6338570" cy="3900804"/>
            <a:chOff x="4842128" y="2415285"/>
            <a:chExt cx="6338570" cy="3900804"/>
          </a:xfrm>
        </p:grpSpPr>
        <p:sp>
          <p:nvSpPr>
            <p:cNvPr id="7" name="object 7" descr=""/>
            <p:cNvSpPr/>
            <p:nvPr/>
          </p:nvSpPr>
          <p:spPr>
            <a:xfrm>
              <a:off x="9438132" y="2537459"/>
              <a:ext cx="1736089" cy="1450975"/>
            </a:xfrm>
            <a:custGeom>
              <a:avLst/>
              <a:gdLst/>
              <a:ahLst/>
              <a:cxnLst/>
              <a:rect l="l" t="t" r="r" b="b"/>
              <a:pathLst>
                <a:path w="1736090" h="1450975">
                  <a:moveTo>
                    <a:pt x="932688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932688" y="362712"/>
                  </a:lnTo>
                  <a:lnTo>
                    <a:pt x="979235" y="366888"/>
                  </a:lnTo>
                  <a:lnTo>
                    <a:pt x="1023055" y="378930"/>
                  </a:lnTo>
                  <a:lnTo>
                    <a:pt x="1063413" y="398102"/>
                  </a:lnTo>
                  <a:lnTo>
                    <a:pt x="1099575" y="423672"/>
                  </a:lnTo>
                  <a:lnTo>
                    <a:pt x="1130808" y="454904"/>
                  </a:lnTo>
                  <a:lnTo>
                    <a:pt x="1156377" y="491066"/>
                  </a:lnTo>
                  <a:lnTo>
                    <a:pt x="1175549" y="531424"/>
                  </a:lnTo>
                  <a:lnTo>
                    <a:pt x="1187591" y="575244"/>
                  </a:lnTo>
                  <a:lnTo>
                    <a:pt x="1191768" y="621791"/>
                  </a:lnTo>
                  <a:lnTo>
                    <a:pt x="1191768" y="1088135"/>
                  </a:lnTo>
                  <a:lnTo>
                    <a:pt x="1010412" y="1088135"/>
                  </a:lnTo>
                  <a:lnTo>
                    <a:pt x="1373124" y="1450847"/>
                  </a:lnTo>
                  <a:lnTo>
                    <a:pt x="1735836" y="1088135"/>
                  </a:lnTo>
                  <a:lnTo>
                    <a:pt x="1554479" y="1088135"/>
                  </a:lnTo>
                  <a:lnTo>
                    <a:pt x="1554479" y="621791"/>
                  </a:lnTo>
                  <a:lnTo>
                    <a:pt x="1552609" y="573199"/>
                  </a:lnTo>
                  <a:lnTo>
                    <a:pt x="1547089" y="525629"/>
                  </a:lnTo>
                  <a:lnTo>
                    <a:pt x="1538058" y="479220"/>
                  </a:lnTo>
                  <a:lnTo>
                    <a:pt x="1525654" y="434110"/>
                  </a:lnTo>
                  <a:lnTo>
                    <a:pt x="1510015" y="390438"/>
                  </a:lnTo>
                  <a:lnTo>
                    <a:pt x="1491280" y="348342"/>
                  </a:lnTo>
                  <a:lnTo>
                    <a:pt x="1469587" y="307960"/>
                  </a:lnTo>
                  <a:lnTo>
                    <a:pt x="1445074" y="269431"/>
                  </a:lnTo>
                  <a:lnTo>
                    <a:pt x="1417879" y="232892"/>
                  </a:lnTo>
                  <a:lnTo>
                    <a:pt x="1388141" y="198481"/>
                  </a:lnTo>
                  <a:lnTo>
                    <a:pt x="1355998" y="166338"/>
                  </a:lnTo>
                  <a:lnTo>
                    <a:pt x="1321587" y="136600"/>
                  </a:lnTo>
                  <a:lnTo>
                    <a:pt x="1285048" y="109405"/>
                  </a:lnTo>
                  <a:lnTo>
                    <a:pt x="1246519" y="84892"/>
                  </a:lnTo>
                  <a:lnTo>
                    <a:pt x="1206137" y="63199"/>
                  </a:lnTo>
                  <a:lnTo>
                    <a:pt x="1164041" y="44464"/>
                  </a:lnTo>
                  <a:lnTo>
                    <a:pt x="1120369" y="28825"/>
                  </a:lnTo>
                  <a:lnTo>
                    <a:pt x="1075259" y="16421"/>
                  </a:lnTo>
                  <a:lnTo>
                    <a:pt x="1028850" y="7390"/>
                  </a:lnTo>
                  <a:lnTo>
                    <a:pt x="981280" y="1870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438132" y="2537459"/>
              <a:ext cx="1736089" cy="1450975"/>
            </a:xfrm>
            <a:custGeom>
              <a:avLst/>
              <a:gdLst/>
              <a:ahLst/>
              <a:cxnLst/>
              <a:rect l="l" t="t" r="r" b="b"/>
              <a:pathLst>
                <a:path w="1736090" h="1450975">
                  <a:moveTo>
                    <a:pt x="0" y="0"/>
                  </a:moveTo>
                  <a:lnTo>
                    <a:pt x="932688" y="0"/>
                  </a:lnTo>
                  <a:lnTo>
                    <a:pt x="981280" y="1870"/>
                  </a:lnTo>
                  <a:lnTo>
                    <a:pt x="1028850" y="7390"/>
                  </a:lnTo>
                  <a:lnTo>
                    <a:pt x="1075259" y="16421"/>
                  </a:lnTo>
                  <a:lnTo>
                    <a:pt x="1120369" y="28825"/>
                  </a:lnTo>
                  <a:lnTo>
                    <a:pt x="1164041" y="44464"/>
                  </a:lnTo>
                  <a:lnTo>
                    <a:pt x="1206137" y="63199"/>
                  </a:lnTo>
                  <a:lnTo>
                    <a:pt x="1246519" y="84892"/>
                  </a:lnTo>
                  <a:lnTo>
                    <a:pt x="1285048" y="109405"/>
                  </a:lnTo>
                  <a:lnTo>
                    <a:pt x="1321587" y="136600"/>
                  </a:lnTo>
                  <a:lnTo>
                    <a:pt x="1355998" y="166338"/>
                  </a:lnTo>
                  <a:lnTo>
                    <a:pt x="1388141" y="198481"/>
                  </a:lnTo>
                  <a:lnTo>
                    <a:pt x="1417879" y="232892"/>
                  </a:lnTo>
                  <a:lnTo>
                    <a:pt x="1445074" y="269431"/>
                  </a:lnTo>
                  <a:lnTo>
                    <a:pt x="1469587" y="307960"/>
                  </a:lnTo>
                  <a:lnTo>
                    <a:pt x="1491280" y="348342"/>
                  </a:lnTo>
                  <a:lnTo>
                    <a:pt x="1510015" y="390438"/>
                  </a:lnTo>
                  <a:lnTo>
                    <a:pt x="1525654" y="434110"/>
                  </a:lnTo>
                  <a:lnTo>
                    <a:pt x="1538058" y="479220"/>
                  </a:lnTo>
                  <a:lnTo>
                    <a:pt x="1547089" y="525629"/>
                  </a:lnTo>
                  <a:lnTo>
                    <a:pt x="1552609" y="573199"/>
                  </a:lnTo>
                  <a:lnTo>
                    <a:pt x="1554479" y="621791"/>
                  </a:lnTo>
                  <a:lnTo>
                    <a:pt x="1554479" y="1088135"/>
                  </a:lnTo>
                  <a:lnTo>
                    <a:pt x="1735836" y="1088135"/>
                  </a:lnTo>
                  <a:lnTo>
                    <a:pt x="1373124" y="1450847"/>
                  </a:lnTo>
                  <a:lnTo>
                    <a:pt x="1010412" y="1088135"/>
                  </a:lnTo>
                  <a:lnTo>
                    <a:pt x="1191768" y="1088135"/>
                  </a:lnTo>
                  <a:lnTo>
                    <a:pt x="1191768" y="621791"/>
                  </a:lnTo>
                  <a:lnTo>
                    <a:pt x="1187591" y="575244"/>
                  </a:lnTo>
                  <a:lnTo>
                    <a:pt x="1175549" y="531424"/>
                  </a:lnTo>
                  <a:lnTo>
                    <a:pt x="1156377" y="491066"/>
                  </a:lnTo>
                  <a:lnTo>
                    <a:pt x="1130808" y="454904"/>
                  </a:lnTo>
                  <a:lnTo>
                    <a:pt x="1099575" y="423672"/>
                  </a:lnTo>
                  <a:lnTo>
                    <a:pt x="1063413" y="398102"/>
                  </a:lnTo>
                  <a:lnTo>
                    <a:pt x="1023055" y="378930"/>
                  </a:lnTo>
                  <a:lnTo>
                    <a:pt x="979235" y="366888"/>
                  </a:lnTo>
                  <a:lnTo>
                    <a:pt x="932688" y="362712"/>
                  </a:lnTo>
                  <a:lnTo>
                    <a:pt x="0" y="3627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617963" y="4690871"/>
              <a:ext cx="1356360" cy="1618615"/>
            </a:xfrm>
            <a:custGeom>
              <a:avLst/>
              <a:gdLst/>
              <a:ahLst/>
              <a:cxnLst/>
              <a:rect l="l" t="t" r="r" b="b"/>
              <a:pathLst>
                <a:path w="1356359" h="1618614">
                  <a:moveTo>
                    <a:pt x="1356359" y="0"/>
                  </a:moveTo>
                  <a:lnTo>
                    <a:pt x="1017269" y="0"/>
                  </a:lnTo>
                  <a:lnTo>
                    <a:pt x="1017269" y="855598"/>
                  </a:lnTo>
                  <a:lnTo>
                    <a:pt x="1013170" y="901295"/>
                  </a:lnTo>
                  <a:lnTo>
                    <a:pt x="1001353" y="944307"/>
                  </a:lnTo>
                  <a:lnTo>
                    <a:pt x="982537" y="983916"/>
                  </a:lnTo>
                  <a:lnTo>
                    <a:pt x="957444" y="1019402"/>
                  </a:lnTo>
                  <a:lnTo>
                    <a:pt x="926793" y="1050048"/>
                  </a:lnTo>
                  <a:lnTo>
                    <a:pt x="891304" y="1075134"/>
                  </a:lnTo>
                  <a:lnTo>
                    <a:pt x="851698" y="1093943"/>
                  </a:lnTo>
                  <a:lnTo>
                    <a:pt x="808695" y="1105755"/>
                  </a:lnTo>
                  <a:lnTo>
                    <a:pt x="763015" y="1109852"/>
                  </a:lnTo>
                  <a:lnTo>
                    <a:pt x="339089" y="1109852"/>
                  </a:lnTo>
                  <a:lnTo>
                    <a:pt x="339089" y="940307"/>
                  </a:lnTo>
                  <a:lnTo>
                    <a:pt x="0" y="1279397"/>
                  </a:lnTo>
                  <a:lnTo>
                    <a:pt x="339089" y="1618487"/>
                  </a:lnTo>
                  <a:lnTo>
                    <a:pt x="339089" y="1448942"/>
                  </a:lnTo>
                  <a:lnTo>
                    <a:pt x="763015" y="1448942"/>
                  </a:lnTo>
                  <a:lnTo>
                    <a:pt x="811674" y="1446975"/>
                  </a:lnTo>
                  <a:lnTo>
                    <a:pt x="859251" y="1441176"/>
                  </a:lnTo>
                  <a:lnTo>
                    <a:pt x="905592" y="1431696"/>
                  </a:lnTo>
                  <a:lnTo>
                    <a:pt x="950545" y="1418689"/>
                  </a:lnTo>
                  <a:lnTo>
                    <a:pt x="993957" y="1402308"/>
                  </a:lnTo>
                  <a:lnTo>
                    <a:pt x="1035676" y="1382705"/>
                  </a:lnTo>
                  <a:lnTo>
                    <a:pt x="1075548" y="1360032"/>
                  </a:lnTo>
                  <a:lnTo>
                    <a:pt x="1113422" y="1334443"/>
                  </a:lnTo>
                  <a:lnTo>
                    <a:pt x="1149143" y="1306091"/>
                  </a:lnTo>
                  <a:lnTo>
                    <a:pt x="1182560" y="1275127"/>
                  </a:lnTo>
                  <a:lnTo>
                    <a:pt x="1213519" y="1241705"/>
                  </a:lnTo>
                  <a:lnTo>
                    <a:pt x="1241868" y="1205977"/>
                  </a:lnTo>
                  <a:lnTo>
                    <a:pt x="1267455" y="1168096"/>
                  </a:lnTo>
                  <a:lnTo>
                    <a:pt x="1290125" y="1128215"/>
                  </a:lnTo>
                  <a:lnTo>
                    <a:pt x="1309727" y="1086486"/>
                  </a:lnTo>
                  <a:lnTo>
                    <a:pt x="1326107" y="1043063"/>
                  </a:lnTo>
                  <a:lnTo>
                    <a:pt x="1339113" y="998097"/>
                  </a:lnTo>
                  <a:lnTo>
                    <a:pt x="1348593" y="951741"/>
                  </a:lnTo>
                  <a:lnTo>
                    <a:pt x="1354392" y="904148"/>
                  </a:lnTo>
                  <a:lnTo>
                    <a:pt x="1356359" y="855471"/>
                  </a:lnTo>
                  <a:lnTo>
                    <a:pt x="13563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617963" y="4690871"/>
              <a:ext cx="1356360" cy="1618615"/>
            </a:xfrm>
            <a:custGeom>
              <a:avLst/>
              <a:gdLst/>
              <a:ahLst/>
              <a:cxnLst/>
              <a:rect l="l" t="t" r="r" b="b"/>
              <a:pathLst>
                <a:path w="1356359" h="1618614">
                  <a:moveTo>
                    <a:pt x="1356359" y="0"/>
                  </a:moveTo>
                  <a:lnTo>
                    <a:pt x="1356359" y="855471"/>
                  </a:lnTo>
                  <a:lnTo>
                    <a:pt x="1354392" y="904148"/>
                  </a:lnTo>
                  <a:lnTo>
                    <a:pt x="1348593" y="951741"/>
                  </a:lnTo>
                  <a:lnTo>
                    <a:pt x="1339113" y="998097"/>
                  </a:lnTo>
                  <a:lnTo>
                    <a:pt x="1326107" y="1043063"/>
                  </a:lnTo>
                  <a:lnTo>
                    <a:pt x="1309727" y="1086486"/>
                  </a:lnTo>
                  <a:lnTo>
                    <a:pt x="1290125" y="1128215"/>
                  </a:lnTo>
                  <a:lnTo>
                    <a:pt x="1267455" y="1168096"/>
                  </a:lnTo>
                  <a:lnTo>
                    <a:pt x="1241868" y="1205977"/>
                  </a:lnTo>
                  <a:lnTo>
                    <a:pt x="1213519" y="1241705"/>
                  </a:lnTo>
                  <a:lnTo>
                    <a:pt x="1182560" y="1275127"/>
                  </a:lnTo>
                  <a:lnTo>
                    <a:pt x="1149143" y="1306091"/>
                  </a:lnTo>
                  <a:lnTo>
                    <a:pt x="1113422" y="1334443"/>
                  </a:lnTo>
                  <a:lnTo>
                    <a:pt x="1075548" y="1360032"/>
                  </a:lnTo>
                  <a:lnTo>
                    <a:pt x="1035676" y="1382705"/>
                  </a:lnTo>
                  <a:lnTo>
                    <a:pt x="993957" y="1402308"/>
                  </a:lnTo>
                  <a:lnTo>
                    <a:pt x="950545" y="1418689"/>
                  </a:lnTo>
                  <a:lnTo>
                    <a:pt x="905592" y="1431696"/>
                  </a:lnTo>
                  <a:lnTo>
                    <a:pt x="859251" y="1441176"/>
                  </a:lnTo>
                  <a:lnTo>
                    <a:pt x="811674" y="1446975"/>
                  </a:lnTo>
                  <a:lnTo>
                    <a:pt x="763015" y="1448942"/>
                  </a:lnTo>
                  <a:lnTo>
                    <a:pt x="339089" y="1448942"/>
                  </a:lnTo>
                  <a:lnTo>
                    <a:pt x="339089" y="1618487"/>
                  </a:lnTo>
                  <a:lnTo>
                    <a:pt x="0" y="1279397"/>
                  </a:lnTo>
                  <a:lnTo>
                    <a:pt x="339089" y="940307"/>
                  </a:lnTo>
                  <a:lnTo>
                    <a:pt x="339089" y="1109852"/>
                  </a:lnTo>
                  <a:lnTo>
                    <a:pt x="763015" y="1109852"/>
                  </a:lnTo>
                  <a:lnTo>
                    <a:pt x="808695" y="1105755"/>
                  </a:lnTo>
                  <a:lnTo>
                    <a:pt x="851698" y="1093943"/>
                  </a:lnTo>
                  <a:lnTo>
                    <a:pt x="891304" y="1075134"/>
                  </a:lnTo>
                  <a:lnTo>
                    <a:pt x="926793" y="1050048"/>
                  </a:lnTo>
                  <a:lnTo>
                    <a:pt x="957444" y="1019402"/>
                  </a:lnTo>
                  <a:lnTo>
                    <a:pt x="982537" y="983916"/>
                  </a:lnTo>
                  <a:lnTo>
                    <a:pt x="1001353" y="944307"/>
                  </a:lnTo>
                  <a:lnTo>
                    <a:pt x="1013170" y="901295"/>
                  </a:lnTo>
                  <a:lnTo>
                    <a:pt x="1017269" y="855598"/>
                  </a:lnTo>
                  <a:lnTo>
                    <a:pt x="1017269" y="0"/>
                  </a:lnTo>
                  <a:lnTo>
                    <a:pt x="1356359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468111" y="4690871"/>
              <a:ext cx="1815464" cy="1503045"/>
            </a:xfrm>
            <a:custGeom>
              <a:avLst/>
              <a:gdLst/>
              <a:ahLst/>
              <a:cxnLst/>
              <a:rect l="l" t="t" r="r" b="b"/>
              <a:pathLst>
                <a:path w="1815465" h="1503045">
                  <a:moveTo>
                    <a:pt x="375665" y="0"/>
                  </a:moveTo>
                  <a:lnTo>
                    <a:pt x="0" y="375665"/>
                  </a:lnTo>
                  <a:lnTo>
                    <a:pt x="187833" y="375665"/>
                  </a:lnTo>
                  <a:lnTo>
                    <a:pt x="187833" y="845311"/>
                  </a:lnTo>
                  <a:lnTo>
                    <a:pt x="189636" y="894367"/>
                  </a:lnTo>
                  <a:lnTo>
                    <a:pt x="194962" y="942444"/>
                  </a:lnTo>
                  <a:lnTo>
                    <a:pt x="203682" y="989415"/>
                  </a:lnTo>
                  <a:lnTo>
                    <a:pt x="215671" y="1035153"/>
                  </a:lnTo>
                  <a:lnTo>
                    <a:pt x="230799" y="1079531"/>
                  </a:lnTo>
                  <a:lnTo>
                    <a:pt x="248941" y="1122422"/>
                  </a:lnTo>
                  <a:lnTo>
                    <a:pt x="269969" y="1163699"/>
                  </a:lnTo>
                  <a:lnTo>
                    <a:pt x="293756" y="1203234"/>
                  </a:lnTo>
                  <a:lnTo>
                    <a:pt x="320174" y="1240900"/>
                  </a:lnTo>
                  <a:lnTo>
                    <a:pt x="349097" y="1276571"/>
                  </a:lnTo>
                  <a:lnTo>
                    <a:pt x="380396" y="1310119"/>
                  </a:lnTo>
                  <a:lnTo>
                    <a:pt x="413946" y="1341416"/>
                  </a:lnTo>
                  <a:lnTo>
                    <a:pt x="449617" y="1370337"/>
                  </a:lnTo>
                  <a:lnTo>
                    <a:pt x="487285" y="1396753"/>
                  </a:lnTo>
                  <a:lnTo>
                    <a:pt x="526820" y="1420537"/>
                  </a:lnTo>
                  <a:lnTo>
                    <a:pt x="568096" y="1441563"/>
                  </a:lnTo>
                  <a:lnTo>
                    <a:pt x="610986" y="1459703"/>
                  </a:lnTo>
                  <a:lnTo>
                    <a:pt x="655362" y="1474830"/>
                  </a:lnTo>
                  <a:lnTo>
                    <a:pt x="701097" y="1486816"/>
                  </a:lnTo>
                  <a:lnTo>
                    <a:pt x="748064" y="1495535"/>
                  </a:lnTo>
                  <a:lnTo>
                    <a:pt x="796135" y="1500860"/>
                  </a:lnTo>
                  <a:lnTo>
                    <a:pt x="845185" y="1502664"/>
                  </a:lnTo>
                  <a:lnTo>
                    <a:pt x="1815084" y="1502664"/>
                  </a:lnTo>
                  <a:lnTo>
                    <a:pt x="1815084" y="1126997"/>
                  </a:lnTo>
                  <a:lnTo>
                    <a:pt x="845185" y="1126997"/>
                  </a:lnTo>
                  <a:lnTo>
                    <a:pt x="799493" y="1123310"/>
                  </a:lnTo>
                  <a:lnTo>
                    <a:pt x="756148" y="1112634"/>
                  </a:lnTo>
                  <a:lnTo>
                    <a:pt x="715732" y="1095550"/>
                  </a:lnTo>
                  <a:lnTo>
                    <a:pt x="678823" y="1072639"/>
                  </a:lnTo>
                  <a:lnTo>
                    <a:pt x="646001" y="1044481"/>
                  </a:lnTo>
                  <a:lnTo>
                    <a:pt x="617846" y="1011657"/>
                  </a:lnTo>
                  <a:lnTo>
                    <a:pt x="594939" y="974747"/>
                  </a:lnTo>
                  <a:lnTo>
                    <a:pt x="577859" y="934333"/>
                  </a:lnTo>
                  <a:lnTo>
                    <a:pt x="567185" y="890994"/>
                  </a:lnTo>
                  <a:lnTo>
                    <a:pt x="563499" y="845311"/>
                  </a:lnTo>
                  <a:lnTo>
                    <a:pt x="563499" y="375665"/>
                  </a:lnTo>
                  <a:lnTo>
                    <a:pt x="751332" y="375665"/>
                  </a:lnTo>
                  <a:lnTo>
                    <a:pt x="37566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68111" y="4690871"/>
              <a:ext cx="1815464" cy="1503045"/>
            </a:xfrm>
            <a:custGeom>
              <a:avLst/>
              <a:gdLst/>
              <a:ahLst/>
              <a:cxnLst/>
              <a:rect l="l" t="t" r="r" b="b"/>
              <a:pathLst>
                <a:path w="1815465" h="1503045">
                  <a:moveTo>
                    <a:pt x="1815084" y="1502664"/>
                  </a:moveTo>
                  <a:lnTo>
                    <a:pt x="845185" y="1502664"/>
                  </a:lnTo>
                  <a:lnTo>
                    <a:pt x="796135" y="1500860"/>
                  </a:lnTo>
                  <a:lnTo>
                    <a:pt x="748064" y="1495535"/>
                  </a:lnTo>
                  <a:lnTo>
                    <a:pt x="701097" y="1486816"/>
                  </a:lnTo>
                  <a:lnTo>
                    <a:pt x="655362" y="1474830"/>
                  </a:lnTo>
                  <a:lnTo>
                    <a:pt x="610986" y="1459703"/>
                  </a:lnTo>
                  <a:lnTo>
                    <a:pt x="568096" y="1441563"/>
                  </a:lnTo>
                  <a:lnTo>
                    <a:pt x="526820" y="1420537"/>
                  </a:lnTo>
                  <a:lnTo>
                    <a:pt x="487285" y="1396753"/>
                  </a:lnTo>
                  <a:lnTo>
                    <a:pt x="449617" y="1370337"/>
                  </a:lnTo>
                  <a:lnTo>
                    <a:pt x="413946" y="1341416"/>
                  </a:lnTo>
                  <a:lnTo>
                    <a:pt x="380396" y="1310119"/>
                  </a:lnTo>
                  <a:lnTo>
                    <a:pt x="349097" y="1276571"/>
                  </a:lnTo>
                  <a:lnTo>
                    <a:pt x="320174" y="1240900"/>
                  </a:lnTo>
                  <a:lnTo>
                    <a:pt x="293756" y="1203234"/>
                  </a:lnTo>
                  <a:lnTo>
                    <a:pt x="269969" y="1163699"/>
                  </a:lnTo>
                  <a:lnTo>
                    <a:pt x="248941" y="1122422"/>
                  </a:lnTo>
                  <a:lnTo>
                    <a:pt x="230799" y="1079531"/>
                  </a:lnTo>
                  <a:lnTo>
                    <a:pt x="215671" y="1035153"/>
                  </a:lnTo>
                  <a:lnTo>
                    <a:pt x="203682" y="989415"/>
                  </a:lnTo>
                  <a:lnTo>
                    <a:pt x="194962" y="942444"/>
                  </a:lnTo>
                  <a:lnTo>
                    <a:pt x="189636" y="894367"/>
                  </a:lnTo>
                  <a:lnTo>
                    <a:pt x="187833" y="845311"/>
                  </a:lnTo>
                  <a:lnTo>
                    <a:pt x="187833" y="375665"/>
                  </a:lnTo>
                  <a:lnTo>
                    <a:pt x="0" y="375665"/>
                  </a:lnTo>
                  <a:lnTo>
                    <a:pt x="375665" y="0"/>
                  </a:lnTo>
                  <a:lnTo>
                    <a:pt x="751332" y="375665"/>
                  </a:lnTo>
                  <a:lnTo>
                    <a:pt x="563499" y="375665"/>
                  </a:lnTo>
                  <a:lnTo>
                    <a:pt x="563499" y="845311"/>
                  </a:lnTo>
                  <a:lnTo>
                    <a:pt x="567185" y="890994"/>
                  </a:lnTo>
                  <a:lnTo>
                    <a:pt x="577859" y="934333"/>
                  </a:lnTo>
                  <a:lnTo>
                    <a:pt x="594939" y="974747"/>
                  </a:lnTo>
                  <a:lnTo>
                    <a:pt x="617846" y="1011657"/>
                  </a:lnTo>
                  <a:lnTo>
                    <a:pt x="646001" y="1044481"/>
                  </a:lnTo>
                  <a:lnTo>
                    <a:pt x="678823" y="1072639"/>
                  </a:lnTo>
                  <a:lnTo>
                    <a:pt x="715732" y="1095550"/>
                  </a:lnTo>
                  <a:lnTo>
                    <a:pt x="756148" y="1112634"/>
                  </a:lnTo>
                  <a:lnTo>
                    <a:pt x="799493" y="1123310"/>
                  </a:lnTo>
                  <a:lnTo>
                    <a:pt x="845185" y="1126997"/>
                  </a:lnTo>
                  <a:lnTo>
                    <a:pt x="1815084" y="1126997"/>
                  </a:lnTo>
                  <a:lnTo>
                    <a:pt x="1815084" y="150266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11951" y="2421635"/>
              <a:ext cx="1371600" cy="1567180"/>
            </a:xfrm>
            <a:custGeom>
              <a:avLst/>
              <a:gdLst/>
              <a:ahLst/>
              <a:cxnLst/>
              <a:rect l="l" t="t" r="r" b="b"/>
              <a:pathLst>
                <a:path w="1371600" h="1567179">
                  <a:moveTo>
                    <a:pt x="1028700" y="0"/>
                  </a:moveTo>
                  <a:lnTo>
                    <a:pt x="1028700" y="171450"/>
                  </a:lnTo>
                  <a:lnTo>
                    <a:pt x="600075" y="171450"/>
                  </a:lnTo>
                  <a:lnTo>
                    <a:pt x="553172" y="173255"/>
                  </a:lnTo>
                  <a:lnTo>
                    <a:pt x="507257" y="178581"/>
                  </a:lnTo>
                  <a:lnTo>
                    <a:pt x="462465" y="187295"/>
                  </a:lnTo>
                  <a:lnTo>
                    <a:pt x="418927" y="199264"/>
                  </a:lnTo>
                  <a:lnTo>
                    <a:pt x="376779" y="214354"/>
                  </a:lnTo>
                  <a:lnTo>
                    <a:pt x="336151" y="232432"/>
                  </a:lnTo>
                  <a:lnTo>
                    <a:pt x="297180" y="253364"/>
                  </a:lnTo>
                  <a:lnTo>
                    <a:pt x="259996" y="277019"/>
                  </a:lnTo>
                  <a:lnTo>
                    <a:pt x="224734" y="303261"/>
                  </a:lnTo>
                  <a:lnTo>
                    <a:pt x="191527" y="331958"/>
                  </a:lnTo>
                  <a:lnTo>
                    <a:pt x="160508" y="362977"/>
                  </a:lnTo>
                  <a:lnTo>
                    <a:pt x="131811" y="396184"/>
                  </a:lnTo>
                  <a:lnTo>
                    <a:pt x="105569" y="431446"/>
                  </a:lnTo>
                  <a:lnTo>
                    <a:pt x="81915" y="468629"/>
                  </a:lnTo>
                  <a:lnTo>
                    <a:pt x="60982" y="507601"/>
                  </a:lnTo>
                  <a:lnTo>
                    <a:pt x="42904" y="548229"/>
                  </a:lnTo>
                  <a:lnTo>
                    <a:pt x="27814" y="590377"/>
                  </a:lnTo>
                  <a:lnTo>
                    <a:pt x="15845" y="633915"/>
                  </a:lnTo>
                  <a:lnTo>
                    <a:pt x="7131" y="678707"/>
                  </a:lnTo>
                  <a:lnTo>
                    <a:pt x="1805" y="724622"/>
                  </a:lnTo>
                  <a:lnTo>
                    <a:pt x="0" y="771525"/>
                  </a:lnTo>
                  <a:lnTo>
                    <a:pt x="0" y="1566671"/>
                  </a:lnTo>
                  <a:lnTo>
                    <a:pt x="342900" y="1566671"/>
                  </a:lnTo>
                  <a:lnTo>
                    <a:pt x="342900" y="771525"/>
                  </a:lnTo>
                  <a:lnTo>
                    <a:pt x="347045" y="725310"/>
                  </a:lnTo>
                  <a:lnTo>
                    <a:pt x="358995" y="681807"/>
                  </a:lnTo>
                  <a:lnTo>
                    <a:pt x="378022" y="641745"/>
                  </a:lnTo>
                  <a:lnTo>
                    <a:pt x="403400" y="605850"/>
                  </a:lnTo>
                  <a:lnTo>
                    <a:pt x="434400" y="574850"/>
                  </a:lnTo>
                  <a:lnTo>
                    <a:pt x="470295" y="549472"/>
                  </a:lnTo>
                  <a:lnTo>
                    <a:pt x="510357" y="530445"/>
                  </a:lnTo>
                  <a:lnTo>
                    <a:pt x="553860" y="518495"/>
                  </a:lnTo>
                  <a:lnTo>
                    <a:pt x="600075" y="514350"/>
                  </a:lnTo>
                  <a:lnTo>
                    <a:pt x="1028700" y="514350"/>
                  </a:lnTo>
                  <a:lnTo>
                    <a:pt x="1028700" y="685800"/>
                  </a:lnTo>
                  <a:lnTo>
                    <a:pt x="1371600" y="34290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711951" y="2421635"/>
              <a:ext cx="1371600" cy="1567180"/>
            </a:xfrm>
            <a:custGeom>
              <a:avLst/>
              <a:gdLst/>
              <a:ahLst/>
              <a:cxnLst/>
              <a:rect l="l" t="t" r="r" b="b"/>
              <a:pathLst>
                <a:path w="1371600" h="1567179">
                  <a:moveTo>
                    <a:pt x="0" y="1566671"/>
                  </a:moveTo>
                  <a:lnTo>
                    <a:pt x="0" y="771525"/>
                  </a:lnTo>
                  <a:lnTo>
                    <a:pt x="1805" y="724622"/>
                  </a:lnTo>
                  <a:lnTo>
                    <a:pt x="7131" y="678707"/>
                  </a:lnTo>
                  <a:lnTo>
                    <a:pt x="15845" y="633915"/>
                  </a:lnTo>
                  <a:lnTo>
                    <a:pt x="27814" y="590377"/>
                  </a:lnTo>
                  <a:lnTo>
                    <a:pt x="42904" y="548229"/>
                  </a:lnTo>
                  <a:lnTo>
                    <a:pt x="60982" y="507601"/>
                  </a:lnTo>
                  <a:lnTo>
                    <a:pt x="81915" y="468629"/>
                  </a:lnTo>
                  <a:lnTo>
                    <a:pt x="105569" y="431446"/>
                  </a:lnTo>
                  <a:lnTo>
                    <a:pt x="131811" y="396184"/>
                  </a:lnTo>
                  <a:lnTo>
                    <a:pt x="160508" y="362977"/>
                  </a:lnTo>
                  <a:lnTo>
                    <a:pt x="191527" y="331958"/>
                  </a:lnTo>
                  <a:lnTo>
                    <a:pt x="224734" y="303261"/>
                  </a:lnTo>
                  <a:lnTo>
                    <a:pt x="259996" y="277019"/>
                  </a:lnTo>
                  <a:lnTo>
                    <a:pt x="297180" y="253364"/>
                  </a:lnTo>
                  <a:lnTo>
                    <a:pt x="336151" y="232432"/>
                  </a:lnTo>
                  <a:lnTo>
                    <a:pt x="376779" y="214354"/>
                  </a:lnTo>
                  <a:lnTo>
                    <a:pt x="418927" y="199264"/>
                  </a:lnTo>
                  <a:lnTo>
                    <a:pt x="462465" y="187295"/>
                  </a:lnTo>
                  <a:lnTo>
                    <a:pt x="507257" y="178581"/>
                  </a:lnTo>
                  <a:lnTo>
                    <a:pt x="553172" y="173255"/>
                  </a:lnTo>
                  <a:lnTo>
                    <a:pt x="600075" y="171450"/>
                  </a:lnTo>
                  <a:lnTo>
                    <a:pt x="1028700" y="171450"/>
                  </a:lnTo>
                  <a:lnTo>
                    <a:pt x="1028700" y="0"/>
                  </a:lnTo>
                  <a:lnTo>
                    <a:pt x="1371600" y="342900"/>
                  </a:lnTo>
                  <a:lnTo>
                    <a:pt x="1028700" y="685800"/>
                  </a:lnTo>
                  <a:lnTo>
                    <a:pt x="1028700" y="514350"/>
                  </a:lnTo>
                  <a:lnTo>
                    <a:pt x="600075" y="514350"/>
                  </a:lnTo>
                  <a:lnTo>
                    <a:pt x="553860" y="518495"/>
                  </a:lnTo>
                  <a:lnTo>
                    <a:pt x="510357" y="530445"/>
                  </a:lnTo>
                  <a:lnTo>
                    <a:pt x="470295" y="549472"/>
                  </a:lnTo>
                  <a:lnTo>
                    <a:pt x="434400" y="574850"/>
                  </a:lnTo>
                  <a:lnTo>
                    <a:pt x="403400" y="605850"/>
                  </a:lnTo>
                  <a:lnTo>
                    <a:pt x="378022" y="641745"/>
                  </a:lnTo>
                  <a:lnTo>
                    <a:pt x="358995" y="681807"/>
                  </a:lnTo>
                  <a:lnTo>
                    <a:pt x="347045" y="725310"/>
                  </a:lnTo>
                  <a:lnTo>
                    <a:pt x="342900" y="771525"/>
                  </a:lnTo>
                  <a:lnTo>
                    <a:pt x="342900" y="1566671"/>
                  </a:lnTo>
                  <a:lnTo>
                    <a:pt x="0" y="156667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70703" y="3988307"/>
              <a:ext cx="2284730" cy="702945"/>
            </a:xfrm>
            <a:custGeom>
              <a:avLst/>
              <a:gdLst/>
              <a:ahLst/>
              <a:cxnLst/>
              <a:rect l="l" t="t" r="r" b="b"/>
              <a:pathLst>
                <a:path w="2284729" h="702945">
                  <a:moveTo>
                    <a:pt x="2284476" y="0"/>
                  </a:moveTo>
                  <a:lnTo>
                    <a:pt x="0" y="0"/>
                  </a:lnTo>
                  <a:lnTo>
                    <a:pt x="0" y="702563"/>
                  </a:lnTo>
                  <a:lnTo>
                    <a:pt x="2284476" y="702563"/>
                  </a:lnTo>
                  <a:lnTo>
                    <a:pt x="22844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870703" y="3988307"/>
              <a:ext cx="2284730" cy="702945"/>
            </a:xfrm>
            <a:custGeom>
              <a:avLst/>
              <a:gdLst/>
              <a:ahLst/>
              <a:cxnLst/>
              <a:rect l="l" t="t" r="r" b="b"/>
              <a:pathLst>
                <a:path w="2284729" h="702945">
                  <a:moveTo>
                    <a:pt x="0" y="702563"/>
                  </a:moveTo>
                  <a:lnTo>
                    <a:pt x="2284476" y="702563"/>
                  </a:lnTo>
                  <a:lnTo>
                    <a:pt x="2284476" y="0"/>
                  </a:lnTo>
                  <a:lnTo>
                    <a:pt x="0" y="0"/>
                  </a:lnTo>
                  <a:lnTo>
                    <a:pt x="0" y="702563"/>
                  </a:lnTo>
                  <a:close/>
                </a:path>
              </a:pathLst>
            </a:custGeom>
            <a:ln w="571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750433" y="4009390"/>
            <a:ext cx="52578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FFFFFF"/>
                </a:solidFill>
                <a:latin typeface="Calibri"/>
                <a:cs typeface="Calibri"/>
              </a:rPr>
              <a:t>Asset</a:t>
            </a:r>
            <a:r>
              <a:rPr dirty="0" sz="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23940" y="4299330"/>
            <a:ext cx="77787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5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 Monitoring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04888" y="2487167"/>
            <a:ext cx="2333625" cy="492759"/>
          </a:xfrm>
          <a:prstGeom prst="rect">
            <a:avLst/>
          </a:prstGeom>
          <a:solidFill>
            <a:srgbClr val="FFFF00"/>
          </a:solidFill>
          <a:ln w="57150">
            <a:solidFill>
              <a:srgbClr val="78787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75"/>
              </a:spcBef>
            </a:pPr>
            <a:r>
              <a:rPr dirty="0" sz="500" spc="-10">
                <a:latin typeface="Calibri"/>
                <a:cs typeface="Calibri"/>
              </a:rPr>
              <a:t>Incident</a:t>
            </a:r>
            <a:endParaRPr sz="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500" spc="-10">
                <a:latin typeface="Calibri"/>
                <a:cs typeface="Calibri"/>
              </a:rPr>
              <a:t>Response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769220" y="3959733"/>
            <a:ext cx="1918335" cy="760095"/>
            <a:chOff x="9769220" y="3959733"/>
            <a:chExt cx="1918335" cy="760095"/>
          </a:xfrm>
        </p:grpSpPr>
        <p:sp>
          <p:nvSpPr>
            <p:cNvPr id="21" name="object 21" descr=""/>
            <p:cNvSpPr/>
            <p:nvPr/>
          </p:nvSpPr>
          <p:spPr>
            <a:xfrm>
              <a:off x="9797795" y="3988308"/>
              <a:ext cx="1861185" cy="702945"/>
            </a:xfrm>
            <a:custGeom>
              <a:avLst/>
              <a:gdLst/>
              <a:ahLst/>
              <a:cxnLst/>
              <a:rect l="l" t="t" r="r" b="b"/>
              <a:pathLst>
                <a:path w="1861184" h="702945">
                  <a:moveTo>
                    <a:pt x="1860803" y="0"/>
                  </a:moveTo>
                  <a:lnTo>
                    <a:pt x="0" y="0"/>
                  </a:lnTo>
                  <a:lnTo>
                    <a:pt x="0" y="702563"/>
                  </a:lnTo>
                  <a:lnTo>
                    <a:pt x="1860803" y="702563"/>
                  </a:lnTo>
                  <a:lnTo>
                    <a:pt x="18608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797795" y="3988308"/>
              <a:ext cx="1861185" cy="702945"/>
            </a:xfrm>
            <a:custGeom>
              <a:avLst/>
              <a:gdLst/>
              <a:ahLst/>
              <a:cxnLst/>
              <a:rect l="l" t="t" r="r" b="b"/>
              <a:pathLst>
                <a:path w="1861184" h="702945">
                  <a:moveTo>
                    <a:pt x="0" y="702563"/>
                  </a:moveTo>
                  <a:lnTo>
                    <a:pt x="1860803" y="702563"/>
                  </a:lnTo>
                  <a:lnTo>
                    <a:pt x="1860803" y="0"/>
                  </a:lnTo>
                  <a:lnTo>
                    <a:pt x="0" y="0"/>
                  </a:lnTo>
                  <a:lnTo>
                    <a:pt x="0" y="702563"/>
                  </a:lnTo>
                  <a:close/>
                </a:path>
              </a:pathLst>
            </a:custGeom>
            <a:ln w="571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869551" y="4009390"/>
            <a:ext cx="178943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096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dirty="0" sz="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endParaRPr sz="500">
              <a:latin typeface="Calibri"/>
              <a:cs typeface="Calibri"/>
            </a:endParaRPr>
          </a:p>
          <a:p>
            <a:pPr algn="ctr" marL="685165" marR="746760" indent="-2540">
              <a:lnSpc>
                <a:spcPts val="1140"/>
              </a:lnSpc>
              <a:spcBef>
                <a:spcPts val="105"/>
              </a:spcBef>
            </a:pPr>
            <a:r>
              <a:rPr dirty="0" sz="5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5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Manipulation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268336" y="5744336"/>
            <a:ext cx="2392045" cy="549910"/>
            <a:chOff x="7268336" y="5744336"/>
            <a:chExt cx="2392045" cy="549910"/>
          </a:xfrm>
        </p:grpSpPr>
        <p:sp>
          <p:nvSpPr>
            <p:cNvPr id="25" name="object 25" descr=""/>
            <p:cNvSpPr/>
            <p:nvPr/>
          </p:nvSpPr>
          <p:spPr>
            <a:xfrm>
              <a:off x="7296911" y="5772911"/>
              <a:ext cx="2334895" cy="492759"/>
            </a:xfrm>
            <a:custGeom>
              <a:avLst/>
              <a:gdLst/>
              <a:ahLst/>
              <a:cxnLst/>
              <a:rect l="l" t="t" r="r" b="b"/>
              <a:pathLst>
                <a:path w="2334895" h="492760">
                  <a:moveTo>
                    <a:pt x="2334768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2334768" y="492252"/>
                  </a:lnTo>
                  <a:lnTo>
                    <a:pt x="233476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296911" y="5772911"/>
              <a:ext cx="2334895" cy="492759"/>
            </a:xfrm>
            <a:custGeom>
              <a:avLst/>
              <a:gdLst/>
              <a:ahLst/>
              <a:cxnLst/>
              <a:rect l="l" t="t" r="r" b="b"/>
              <a:pathLst>
                <a:path w="2334895" h="492760">
                  <a:moveTo>
                    <a:pt x="0" y="492252"/>
                  </a:moveTo>
                  <a:lnTo>
                    <a:pt x="2334768" y="492252"/>
                  </a:lnTo>
                  <a:lnTo>
                    <a:pt x="2334768" y="0"/>
                  </a:lnTo>
                  <a:lnTo>
                    <a:pt x="0" y="0"/>
                  </a:lnTo>
                  <a:lnTo>
                    <a:pt x="0" y="492252"/>
                  </a:lnTo>
                  <a:close/>
                </a:path>
              </a:pathLst>
            </a:custGeom>
            <a:ln w="5715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208644" y="5794959"/>
            <a:ext cx="511175" cy="247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50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dirty="0" sz="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5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540"/>
              </a:spcBef>
            </a:pPr>
            <a:r>
              <a:rPr dirty="0" sz="500" spc="-10">
                <a:solidFill>
                  <a:srgbClr val="FFFFFF"/>
                </a:solidFill>
                <a:latin typeface="Calibri"/>
                <a:cs typeface="Calibri"/>
              </a:rPr>
              <a:t>Consumption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9793351" y="3230879"/>
            <a:ext cx="1771014" cy="2356485"/>
            <a:chOff x="9793351" y="3230879"/>
            <a:chExt cx="1771014" cy="2356485"/>
          </a:xfrm>
        </p:grpSpPr>
        <p:sp>
          <p:nvSpPr>
            <p:cNvPr id="29" name="object 29" descr=""/>
            <p:cNvSpPr/>
            <p:nvPr/>
          </p:nvSpPr>
          <p:spPr>
            <a:xfrm>
              <a:off x="9831451" y="3230879"/>
              <a:ext cx="606425" cy="2356485"/>
            </a:xfrm>
            <a:custGeom>
              <a:avLst/>
              <a:gdLst/>
              <a:ahLst/>
              <a:cxnLst/>
              <a:rect l="l" t="t" r="r" b="b"/>
              <a:pathLst>
                <a:path w="606425" h="2356485">
                  <a:moveTo>
                    <a:pt x="0" y="0"/>
                  </a:moveTo>
                  <a:lnTo>
                    <a:pt x="0" y="2356104"/>
                  </a:lnTo>
                </a:path>
                <a:path w="606425" h="2356485">
                  <a:moveTo>
                    <a:pt x="0" y="441706"/>
                  </a:moveTo>
                  <a:lnTo>
                    <a:pt x="606171" y="763524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5644" y="4681727"/>
              <a:ext cx="1458468" cy="702564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7392923" y="3230879"/>
            <a:ext cx="2251075" cy="2356485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900">
              <a:latin typeface="Times New Roman"/>
              <a:cs typeface="Times New Roman"/>
            </a:endParaRPr>
          </a:p>
          <a:p>
            <a:pPr marL="379095" indent="-286385">
              <a:lnSpc>
                <a:spcPct val="100000"/>
              </a:lnSpc>
              <a:buFont typeface="Wingdings"/>
              <a:buChar char=""/>
              <a:tabLst>
                <a:tab pos="37909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dirty="0" sz="9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900">
              <a:latin typeface="Calibri"/>
              <a:cs typeface="Calibri"/>
            </a:endParaRPr>
          </a:p>
          <a:p>
            <a:pPr marL="379095" indent="-286385">
              <a:lnSpc>
                <a:spcPct val="100000"/>
              </a:lnSpc>
              <a:spcBef>
                <a:spcPts val="495"/>
              </a:spcBef>
              <a:buFont typeface="Wingdings"/>
              <a:buChar char=""/>
              <a:tabLst>
                <a:tab pos="37909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endParaRPr sz="900">
              <a:latin typeface="Calibri"/>
              <a:cs typeface="Calibri"/>
            </a:endParaRPr>
          </a:p>
          <a:p>
            <a:pPr marL="379095" indent="-286385">
              <a:lnSpc>
                <a:spcPct val="100000"/>
              </a:lnSpc>
              <a:spcBef>
                <a:spcPts val="490"/>
              </a:spcBef>
              <a:buFont typeface="Wingdings"/>
              <a:buChar char=""/>
              <a:tabLst>
                <a:tab pos="379095" algn="l"/>
              </a:tabLst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dirty="0" sz="9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Adversary</a:t>
            </a:r>
            <a:endParaRPr sz="900">
              <a:latin typeface="Calibri"/>
              <a:cs typeface="Calibri"/>
            </a:endParaRPr>
          </a:p>
          <a:p>
            <a:pPr marL="379095" indent="-286385">
              <a:lnSpc>
                <a:spcPct val="100000"/>
              </a:lnSpc>
              <a:spcBef>
                <a:spcPts val="490"/>
              </a:spcBef>
              <a:buFont typeface="Wingdings"/>
              <a:buChar char=""/>
              <a:tabLst>
                <a:tab pos="379095" algn="l"/>
              </a:tabLst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dirty="0" sz="9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9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Characteristics</a:t>
            </a:r>
            <a:endParaRPr sz="900">
              <a:latin typeface="Calibri"/>
              <a:cs typeface="Calibri"/>
            </a:endParaRPr>
          </a:p>
          <a:p>
            <a:pPr marL="379095" marR="264795" indent="-287020">
              <a:lnSpc>
                <a:spcPts val="980"/>
              </a:lnSpc>
              <a:spcBef>
                <a:spcPts val="610"/>
              </a:spcBef>
              <a:buFont typeface="Wingdings"/>
              <a:buChar char=""/>
              <a:tabLst>
                <a:tab pos="379095" algn="l"/>
              </a:tabLst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Assessing</a:t>
            </a:r>
            <a:r>
              <a:rPr dirty="0" sz="9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sophistication</a:t>
            </a:r>
            <a:r>
              <a:rPr dirty="0" sz="9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dirty="0" sz="9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 attacker</a:t>
            </a:r>
            <a:endParaRPr sz="900">
              <a:latin typeface="Calibri"/>
              <a:cs typeface="Calibri"/>
            </a:endParaRPr>
          </a:p>
          <a:p>
            <a:pPr marL="379095" marR="580390" indent="-287020">
              <a:lnSpc>
                <a:spcPts val="969"/>
              </a:lnSpc>
              <a:spcBef>
                <a:spcPts val="595"/>
              </a:spcBef>
              <a:buFont typeface="Wingdings"/>
              <a:buChar char=""/>
              <a:tabLst>
                <a:tab pos="379095" algn="l"/>
              </a:tabLst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Determining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r>
              <a:rPr dirty="0" sz="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attacker(s)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185907" y="4631816"/>
            <a:ext cx="911860" cy="424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6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Integrating</a:t>
            </a:r>
            <a:r>
              <a:rPr dirty="0" sz="9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decoys,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traps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Lures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943090" y="2966973"/>
            <a:ext cx="4990465" cy="2919095"/>
            <a:chOff x="6943090" y="2966973"/>
            <a:chExt cx="4990465" cy="2919095"/>
          </a:xfrm>
        </p:grpSpPr>
        <p:sp>
          <p:nvSpPr>
            <p:cNvPr id="34" name="object 34" descr=""/>
            <p:cNvSpPr/>
            <p:nvPr/>
          </p:nvSpPr>
          <p:spPr>
            <a:xfrm>
              <a:off x="6949440" y="2973323"/>
              <a:ext cx="4977765" cy="2906395"/>
            </a:xfrm>
            <a:custGeom>
              <a:avLst/>
              <a:gdLst/>
              <a:ahLst/>
              <a:cxnLst/>
              <a:rect l="l" t="t" r="r" b="b"/>
              <a:pathLst>
                <a:path w="4977765" h="2906395">
                  <a:moveTo>
                    <a:pt x="2488691" y="0"/>
                  </a:moveTo>
                  <a:lnTo>
                    <a:pt x="2428222" y="420"/>
                  </a:lnTo>
                  <a:lnTo>
                    <a:pt x="2368108" y="1675"/>
                  </a:lnTo>
                  <a:lnTo>
                    <a:pt x="2308363" y="3756"/>
                  </a:lnTo>
                  <a:lnTo>
                    <a:pt x="2249005" y="6652"/>
                  </a:lnTo>
                  <a:lnTo>
                    <a:pt x="2190051" y="10354"/>
                  </a:lnTo>
                  <a:lnTo>
                    <a:pt x="2131515" y="14853"/>
                  </a:lnTo>
                  <a:lnTo>
                    <a:pt x="2073415" y="20139"/>
                  </a:lnTo>
                  <a:lnTo>
                    <a:pt x="2015767" y="26203"/>
                  </a:lnTo>
                  <a:lnTo>
                    <a:pt x="1958587" y="33035"/>
                  </a:lnTo>
                  <a:lnTo>
                    <a:pt x="1901892" y="40625"/>
                  </a:lnTo>
                  <a:lnTo>
                    <a:pt x="1845697" y="48964"/>
                  </a:lnTo>
                  <a:lnTo>
                    <a:pt x="1790020" y="58043"/>
                  </a:lnTo>
                  <a:lnTo>
                    <a:pt x="1734875" y="67852"/>
                  </a:lnTo>
                  <a:lnTo>
                    <a:pt x="1680281" y="78382"/>
                  </a:lnTo>
                  <a:lnTo>
                    <a:pt x="1626252" y="89622"/>
                  </a:lnTo>
                  <a:lnTo>
                    <a:pt x="1572805" y="101564"/>
                  </a:lnTo>
                  <a:lnTo>
                    <a:pt x="1519957" y="114198"/>
                  </a:lnTo>
                  <a:lnTo>
                    <a:pt x="1467724" y="127515"/>
                  </a:lnTo>
                  <a:lnTo>
                    <a:pt x="1416122" y="141504"/>
                  </a:lnTo>
                  <a:lnTo>
                    <a:pt x="1365167" y="156157"/>
                  </a:lnTo>
                  <a:lnTo>
                    <a:pt x="1314876" y="171463"/>
                  </a:lnTo>
                  <a:lnTo>
                    <a:pt x="1265265" y="187414"/>
                  </a:lnTo>
                  <a:lnTo>
                    <a:pt x="1216350" y="204000"/>
                  </a:lnTo>
                  <a:lnTo>
                    <a:pt x="1168148" y="221212"/>
                  </a:lnTo>
                  <a:lnTo>
                    <a:pt x="1120675" y="239039"/>
                  </a:lnTo>
                  <a:lnTo>
                    <a:pt x="1073946" y="257472"/>
                  </a:lnTo>
                  <a:lnTo>
                    <a:pt x="1027979" y="276502"/>
                  </a:lnTo>
                  <a:lnTo>
                    <a:pt x="982790" y="296120"/>
                  </a:lnTo>
                  <a:lnTo>
                    <a:pt x="938395" y="316315"/>
                  </a:lnTo>
                  <a:lnTo>
                    <a:pt x="894810" y="337078"/>
                  </a:lnTo>
                  <a:lnTo>
                    <a:pt x="852052" y="358400"/>
                  </a:lnTo>
                  <a:lnTo>
                    <a:pt x="810137" y="380272"/>
                  </a:lnTo>
                  <a:lnTo>
                    <a:pt x="769081" y="402683"/>
                  </a:lnTo>
                  <a:lnTo>
                    <a:pt x="728900" y="425624"/>
                  </a:lnTo>
                  <a:lnTo>
                    <a:pt x="689611" y="449086"/>
                  </a:lnTo>
                  <a:lnTo>
                    <a:pt x="651230" y="473059"/>
                  </a:lnTo>
                  <a:lnTo>
                    <a:pt x="613774" y="497534"/>
                  </a:lnTo>
                  <a:lnTo>
                    <a:pt x="577258" y="522501"/>
                  </a:lnTo>
                  <a:lnTo>
                    <a:pt x="541699" y="547950"/>
                  </a:lnTo>
                  <a:lnTo>
                    <a:pt x="507114" y="573873"/>
                  </a:lnTo>
                  <a:lnTo>
                    <a:pt x="473518" y="600259"/>
                  </a:lnTo>
                  <a:lnTo>
                    <a:pt x="440928" y="627099"/>
                  </a:lnTo>
                  <a:lnTo>
                    <a:pt x="409359" y="654383"/>
                  </a:lnTo>
                  <a:lnTo>
                    <a:pt x="378830" y="682103"/>
                  </a:lnTo>
                  <a:lnTo>
                    <a:pt x="349355" y="710248"/>
                  </a:lnTo>
                  <a:lnTo>
                    <a:pt x="320951" y="738809"/>
                  </a:lnTo>
                  <a:lnTo>
                    <a:pt x="293634" y="767777"/>
                  </a:lnTo>
                  <a:lnTo>
                    <a:pt x="267421" y="797141"/>
                  </a:lnTo>
                  <a:lnTo>
                    <a:pt x="242327" y="826893"/>
                  </a:lnTo>
                  <a:lnTo>
                    <a:pt x="218370" y="857023"/>
                  </a:lnTo>
                  <a:lnTo>
                    <a:pt x="173930" y="918378"/>
                  </a:lnTo>
                  <a:lnTo>
                    <a:pt x="134229" y="981131"/>
                  </a:lnTo>
                  <a:lnTo>
                    <a:pt x="99399" y="1045205"/>
                  </a:lnTo>
                  <a:lnTo>
                    <a:pt x="69570" y="1110524"/>
                  </a:lnTo>
                  <a:lnTo>
                    <a:pt x="44872" y="1177013"/>
                  </a:lnTo>
                  <a:lnTo>
                    <a:pt x="25436" y="1244594"/>
                  </a:lnTo>
                  <a:lnTo>
                    <a:pt x="11392" y="1313192"/>
                  </a:lnTo>
                  <a:lnTo>
                    <a:pt x="2869" y="1382730"/>
                  </a:lnTo>
                  <a:lnTo>
                    <a:pt x="0" y="1453133"/>
                  </a:lnTo>
                  <a:lnTo>
                    <a:pt x="720" y="1488438"/>
                  </a:lnTo>
                  <a:lnTo>
                    <a:pt x="6432" y="1558419"/>
                  </a:lnTo>
                  <a:lnTo>
                    <a:pt x="17732" y="1627497"/>
                  </a:lnTo>
                  <a:lnTo>
                    <a:pt x="34488" y="1695596"/>
                  </a:lnTo>
                  <a:lnTo>
                    <a:pt x="56572" y="1762640"/>
                  </a:lnTo>
                  <a:lnTo>
                    <a:pt x="83852" y="1828553"/>
                  </a:lnTo>
                  <a:lnTo>
                    <a:pt x="116197" y="1893259"/>
                  </a:lnTo>
                  <a:lnTo>
                    <a:pt x="153479" y="1956682"/>
                  </a:lnTo>
                  <a:lnTo>
                    <a:pt x="195566" y="2018746"/>
                  </a:lnTo>
                  <a:lnTo>
                    <a:pt x="242327" y="2079374"/>
                  </a:lnTo>
                  <a:lnTo>
                    <a:pt x="267421" y="2109126"/>
                  </a:lnTo>
                  <a:lnTo>
                    <a:pt x="293634" y="2138490"/>
                  </a:lnTo>
                  <a:lnTo>
                    <a:pt x="320951" y="2167458"/>
                  </a:lnTo>
                  <a:lnTo>
                    <a:pt x="349355" y="2196019"/>
                  </a:lnTo>
                  <a:lnTo>
                    <a:pt x="378830" y="2224164"/>
                  </a:lnTo>
                  <a:lnTo>
                    <a:pt x="409359" y="2251884"/>
                  </a:lnTo>
                  <a:lnTo>
                    <a:pt x="440928" y="2279168"/>
                  </a:lnTo>
                  <a:lnTo>
                    <a:pt x="473518" y="2306008"/>
                  </a:lnTo>
                  <a:lnTo>
                    <a:pt x="507114" y="2332394"/>
                  </a:lnTo>
                  <a:lnTo>
                    <a:pt x="541699" y="2358317"/>
                  </a:lnTo>
                  <a:lnTo>
                    <a:pt x="577258" y="2383766"/>
                  </a:lnTo>
                  <a:lnTo>
                    <a:pt x="613774" y="2408733"/>
                  </a:lnTo>
                  <a:lnTo>
                    <a:pt x="651230" y="2433208"/>
                  </a:lnTo>
                  <a:lnTo>
                    <a:pt x="689611" y="2457181"/>
                  </a:lnTo>
                  <a:lnTo>
                    <a:pt x="728900" y="2480643"/>
                  </a:lnTo>
                  <a:lnTo>
                    <a:pt x="769081" y="2503584"/>
                  </a:lnTo>
                  <a:lnTo>
                    <a:pt x="810137" y="2525995"/>
                  </a:lnTo>
                  <a:lnTo>
                    <a:pt x="852052" y="2547867"/>
                  </a:lnTo>
                  <a:lnTo>
                    <a:pt x="894810" y="2569189"/>
                  </a:lnTo>
                  <a:lnTo>
                    <a:pt x="938395" y="2589952"/>
                  </a:lnTo>
                  <a:lnTo>
                    <a:pt x="982790" y="2610147"/>
                  </a:lnTo>
                  <a:lnTo>
                    <a:pt x="1027979" y="2629765"/>
                  </a:lnTo>
                  <a:lnTo>
                    <a:pt x="1073946" y="2648795"/>
                  </a:lnTo>
                  <a:lnTo>
                    <a:pt x="1120675" y="2667228"/>
                  </a:lnTo>
                  <a:lnTo>
                    <a:pt x="1168148" y="2685055"/>
                  </a:lnTo>
                  <a:lnTo>
                    <a:pt x="1216350" y="2702267"/>
                  </a:lnTo>
                  <a:lnTo>
                    <a:pt x="1265265" y="2718853"/>
                  </a:lnTo>
                  <a:lnTo>
                    <a:pt x="1314876" y="2734804"/>
                  </a:lnTo>
                  <a:lnTo>
                    <a:pt x="1365167" y="2750110"/>
                  </a:lnTo>
                  <a:lnTo>
                    <a:pt x="1416122" y="2764763"/>
                  </a:lnTo>
                  <a:lnTo>
                    <a:pt x="1467724" y="2778752"/>
                  </a:lnTo>
                  <a:lnTo>
                    <a:pt x="1519957" y="2792069"/>
                  </a:lnTo>
                  <a:lnTo>
                    <a:pt x="1572805" y="2804703"/>
                  </a:lnTo>
                  <a:lnTo>
                    <a:pt x="1626252" y="2816645"/>
                  </a:lnTo>
                  <a:lnTo>
                    <a:pt x="1680281" y="2827885"/>
                  </a:lnTo>
                  <a:lnTo>
                    <a:pt x="1734875" y="2838415"/>
                  </a:lnTo>
                  <a:lnTo>
                    <a:pt x="1790020" y="2848224"/>
                  </a:lnTo>
                  <a:lnTo>
                    <a:pt x="1845697" y="2857303"/>
                  </a:lnTo>
                  <a:lnTo>
                    <a:pt x="1901892" y="2865642"/>
                  </a:lnTo>
                  <a:lnTo>
                    <a:pt x="1958587" y="2873232"/>
                  </a:lnTo>
                  <a:lnTo>
                    <a:pt x="2015767" y="2880064"/>
                  </a:lnTo>
                  <a:lnTo>
                    <a:pt x="2073415" y="2886128"/>
                  </a:lnTo>
                  <a:lnTo>
                    <a:pt x="2131515" y="2891414"/>
                  </a:lnTo>
                  <a:lnTo>
                    <a:pt x="2190051" y="2895913"/>
                  </a:lnTo>
                  <a:lnTo>
                    <a:pt x="2249005" y="2899615"/>
                  </a:lnTo>
                  <a:lnTo>
                    <a:pt x="2308363" y="2902511"/>
                  </a:lnTo>
                  <a:lnTo>
                    <a:pt x="2368108" y="2904592"/>
                  </a:lnTo>
                  <a:lnTo>
                    <a:pt x="2428222" y="2905847"/>
                  </a:lnTo>
                  <a:lnTo>
                    <a:pt x="2488691" y="2906267"/>
                  </a:lnTo>
                  <a:lnTo>
                    <a:pt x="2549161" y="2905847"/>
                  </a:lnTo>
                  <a:lnTo>
                    <a:pt x="2609275" y="2904592"/>
                  </a:lnTo>
                  <a:lnTo>
                    <a:pt x="2669020" y="2902511"/>
                  </a:lnTo>
                  <a:lnTo>
                    <a:pt x="2728378" y="2899615"/>
                  </a:lnTo>
                  <a:lnTo>
                    <a:pt x="2787332" y="2895913"/>
                  </a:lnTo>
                  <a:lnTo>
                    <a:pt x="2845868" y="2891414"/>
                  </a:lnTo>
                  <a:lnTo>
                    <a:pt x="2903968" y="2886128"/>
                  </a:lnTo>
                  <a:lnTo>
                    <a:pt x="2961616" y="2880064"/>
                  </a:lnTo>
                  <a:lnTo>
                    <a:pt x="3018796" y="2873232"/>
                  </a:lnTo>
                  <a:lnTo>
                    <a:pt x="3075491" y="2865642"/>
                  </a:lnTo>
                  <a:lnTo>
                    <a:pt x="3131686" y="2857303"/>
                  </a:lnTo>
                  <a:lnTo>
                    <a:pt x="3187363" y="2848224"/>
                  </a:lnTo>
                  <a:lnTo>
                    <a:pt x="3242508" y="2838415"/>
                  </a:lnTo>
                  <a:lnTo>
                    <a:pt x="3297102" y="2827885"/>
                  </a:lnTo>
                  <a:lnTo>
                    <a:pt x="3351131" y="2816645"/>
                  </a:lnTo>
                  <a:lnTo>
                    <a:pt x="3404578" y="2804703"/>
                  </a:lnTo>
                  <a:lnTo>
                    <a:pt x="3457426" y="2792069"/>
                  </a:lnTo>
                  <a:lnTo>
                    <a:pt x="3509659" y="2778752"/>
                  </a:lnTo>
                  <a:lnTo>
                    <a:pt x="3561261" y="2764763"/>
                  </a:lnTo>
                  <a:lnTo>
                    <a:pt x="3612216" y="2750110"/>
                  </a:lnTo>
                  <a:lnTo>
                    <a:pt x="3662507" y="2734804"/>
                  </a:lnTo>
                  <a:lnTo>
                    <a:pt x="3712118" y="2718853"/>
                  </a:lnTo>
                  <a:lnTo>
                    <a:pt x="3761033" y="2702267"/>
                  </a:lnTo>
                  <a:lnTo>
                    <a:pt x="3809235" y="2685055"/>
                  </a:lnTo>
                  <a:lnTo>
                    <a:pt x="3856708" y="2667228"/>
                  </a:lnTo>
                  <a:lnTo>
                    <a:pt x="3903437" y="2648795"/>
                  </a:lnTo>
                  <a:lnTo>
                    <a:pt x="3949404" y="2629765"/>
                  </a:lnTo>
                  <a:lnTo>
                    <a:pt x="3994593" y="2610147"/>
                  </a:lnTo>
                  <a:lnTo>
                    <a:pt x="4038988" y="2589952"/>
                  </a:lnTo>
                  <a:lnTo>
                    <a:pt x="4082573" y="2569189"/>
                  </a:lnTo>
                  <a:lnTo>
                    <a:pt x="4125331" y="2547867"/>
                  </a:lnTo>
                  <a:lnTo>
                    <a:pt x="4167246" y="2525995"/>
                  </a:lnTo>
                  <a:lnTo>
                    <a:pt x="4208302" y="2503584"/>
                  </a:lnTo>
                  <a:lnTo>
                    <a:pt x="4248483" y="2480643"/>
                  </a:lnTo>
                  <a:lnTo>
                    <a:pt x="4287772" y="2457181"/>
                  </a:lnTo>
                  <a:lnTo>
                    <a:pt x="4326153" y="2433208"/>
                  </a:lnTo>
                  <a:lnTo>
                    <a:pt x="4363609" y="2408733"/>
                  </a:lnTo>
                  <a:lnTo>
                    <a:pt x="4400125" y="2383766"/>
                  </a:lnTo>
                  <a:lnTo>
                    <a:pt x="4435684" y="2358317"/>
                  </a:lnTo>
                  <a:lnTo>
                    <a:pt x="4470269" y="2332394"/>
                  </a:lnTo>
                  <a:lnTo>
                    <a:pt x="4503865" y="2306008"/>
                  </a:lnTo>
                  <a:lnTo>
                    <a:pt x="4536455" y="2279168"/>
                  </a:lnTo>
                  <a:lnTo>
                    <a:pt x="4568024" y="2251884"/>
                  </a:lnTo>
                  <a:lnTo>
                    <a:pt x="4598553" y="2224164"/>
                  </a:lnTo>
                  <a:lnTo>
                    <a:pt x="4628028" y="2196019"/>
                  </a:lnTo>
                  <a:lnTo>
                    <a:pt x="4656432" y="2167458"/>
                  </a:lnTo>
                  <a:lnTo>
                    <a:pt x="4683749" y="2138490"/>
                  </a:lnTo>
                  <a:lnTo>
                    <a:pt x="4709962" y="2109126"/>
                  </a:lnTo>
                  <a:lnTo>
                    <a:pt x="4735056" y="2079374"/>
                  </a:lnTo>
                  <a:lnTo>
                    <a:pt x="4759013" y="2049244"/>
                  </a:lnTo>
                  <a:lnTo>
                    <a:pt x="4803453" y="1987889"/>
                  </a:lnTo>
                  <a:lnTo>
                    <a:pt x="4843154" y="1925136"/>
                  </a:lnTo>
                  <a:lnTo>
                    <a:pt x="4877984" y="1861062"/>
                  </a:lnTo>
                  <a:lnTo>
                    <a:pt x="4907813" y="1795743"/>
                  </a:lnTo>
                  <a:lnTo>
                    <a:pt x="4932511" y="1729254"/>
                  </a:lnTo>
                  <a:lnTo>
                    <a:pt x="4951947" y="1661673"/>
                  </a:lnTo>
                  <a:lnTo>
                    <a:pt x="4965991" y="1593075"/>
                  </a:lnTo>
                  <a:lnTo>
                    <a:pt x="4974514" y="1523537"/>
                  </a:lnTo>
                  <a:lnTo>
                    <a:pt x="4977383" y="1453133"/>
                  </a:lnTo>
                  <a:lnTo>
                    <a:pt x="4976663" y="1417829"/>
                  </a:lnTo>
                  <a:lnTo>
                    <a:pt x="4970951" y="1347848"/>
                  </a:lnTo>
                  <a:lnTo>
                    <a:pt x="4959651" y="1278770"/>
                  </a:lnTo>
                  <a:lnTo>
                    <a:pt x="4942895" y="1210671"/>
                  </a:lnTo>
                  <a:lnTo>
                    <a:pt x="4920811" y="1143627"/>
                  </a:lnTo>
                  <a:lnTo>
                    <a:pt x="4893531" y="1077714"/>
                  </a:lnTo>
                  <a:lnTo>
                    <a:pt x="4861186" y="1013008"/>
                  </a:lnTo>
                  <a:lnTo>
                    <a:pt x="4823904" y="949585"/>
                  </a:lnTo>
                  <a:lnTo>
                    <a:pt x="4781817" y="887521"/>
                  </a:lnTo>
                  <a:lnTo>
                    <a:pt x="4735056" y="826893"/>
                  </a:lnTo>
                  <a:lnTo>
                    <a:pt x="4709962" y="797141"/>
                  </a:lnTo>
                  <a:lnTo>
                    <a:pt x="4683749" y="767777"/>
                  </a:lnTo>
                  <a:lnTo>
                    <a:pt x="4656432" y="738809"/>
                  </a:lnTo>
                  <a:lnTo>
                    <a:pt x="4628028" y="710248"/>
                  </a:lnTo>
                  <a:lnTo>
                    <a:pt x="4598553" y="682103"/>
                  </a:lnTo>
                  <a:lnTo>
                    <a:pt x="4568024" y="654383"/>
                  </a:lnTo>
                  <a:lnTo>
                    <a:pt x="4536455" y="627099"/>
                  </a:lnTo>
                  <a:lnTo>
                    <a:pt x="4503865" y="600259"/>
                  </a:lnTo>
                  <a:lnTo>
                    <a:pt x="4470269" y="573873"/>
                  </a:lnTo>
                  <a:lnTo>
                    <a:pt x="4435684" y="547950"/>
                  </a:lnTo>
                  <a:lnTo>
                    <a:pt x="4400125" y="522501"/>
                  </a:lnTo>
                  <a:lnTo>
                    <a:pt x="4363609" y="497534"/>
                  </a:lnTo>
                  <a:lnTo>
                    <a:pt x="4326153" y="473059"/>
                  </a:lnTo>
                  <a:lnTo>
                    <a:pt x="4287772" y="449086"/>
                  </a:lnTo>
                  <a:lnTo>
                    <a:pt x="4248483" y="425624"/>
                  </a:lnTo>
                  <a:lnTo>
                    <a:pt x="4208302" y="402683"/>
                  </a:lnTo>
                  <a:lnTo>
                    <a:pt x="4167246" y="380272"/>
                  </a:lnTo>
                  <a:lnTo>
                    <a:pt x="4125331" y="358400"/>
                  </a:lnTo>
                  <a:lnTo>
                    <a:pt x="4082573" y="337078"/>
                  </a:lnTo>
                  <a:lnTo>
                    <a:pt x="4038988" y="316315"/>
                  </a:lnTo>
                  <a:lnTo>
                    <a:pt x="3994593" y="296120"/>
                  </a:lnTo>
                  <a:lnTo>
                    <a:pt x="3949404" y="276502"/>
                  </a:lnTo>
                  <a:lnTo>
                    <a:pt x="3903437" y="257472"/>
                  </a:lnTo>
                  <a:lnTo>
                    <a:pt x="3856708" y="239039"/>
                  </a:lnTo>
                  <a:lnTo>
                    <a:pt x="3809235" y="221212"/>
                  </a:lnTo>
                  <a:lnTo>
                    <a:pt x="3761033" y="204000"/>
                  </a:lnTo>
                  <a:lnTo>
                    <a:pt x="3712118" y="187414"/>
                  </a:lnTo>
                  <a:lnTo>
                    <a:pt x="3662507" y="171463"/>
                  </a:lnTo>
                  <a:lnTo>
                    <a:pt x="3612216" y="156157"/>
                  </a:lnTo>
                  <a:lnTo>
                    <a:pt x="3561261" y="141504"/>
                  </a:lnTo>
                  <a:lnTo>
                    <a:pt x="3509659" y="127515"/>
                  </a:lnTo>
                  <a:lnTo>
                    <a:pt x="3457426" y="114198"/>
                  </a:lnTo>
                  <a:lnTo>
                    <a:pt x="3404578" y="101564"/>
                  </a:lnTo>
                  <a:lnTo>
                    <a:pt x="3351131" y="89622"/>
                  </a:lnTo>
                  <a:lnTo>
                    <a:pt x="3297102" y="78382"/>
                  </a:lnTo>
                  <a:lnTo>
                    <a:pt x="3242508" y="67852"/>
                  </a:lnTo>
                  <a:lnTo>
                    <a:pt x="3187363" y="58043"/>
                  </a:lnTo>
                  <a:lnTo>
                    <a:pt x="3131686" y="48964"/>
                  </a:lnTo>
                  <a:lnTo>
                    <a:pt x="3075491" y="40625"/>
                  </a:lnTo>
                  <a:lnTo>
                    <a:pt x="3018796" y="33035"/>
                  </a:lnTo>
                  <a:lnTo>
                    <a:pt x="2961616" y="26203"/>
                  </a:lnTo>
                  <a:lnTo>
                    <a:pt x="2903968" y="20139"/>
                  </a:lnTo>
                  <a:lnTo>
                    <a:pt x="2845868" y="14853"/>
                  </a:lnTo>
                  <a:lnTo>
                    <a:pt x="2787332" y="10354"/>
                  </a:lnTo>
                  <a:lnTo>
                    <a:pt x="2728378" y="6652"/>
                  </a:lnTo>
                  <a:lnTo>
                    <a:pt x="2669020" y="3756"/>
                  </a:lnTo>
                  <a:lnTo>
                    <a:pt x="2609275" y="1675"/>
                  </a:lnTo>
                  <a:lnTo>
                    <a:pt x="2549161" y="420"/>
                  </a:lnTo>
                  <a:lnTo>
                    <a:pt x="2488691" y="0"/>
                  </a:lnTo>
                  <a:close/>
                </a:path>
              </a:pathLst>
            </a:custGeom>
            <a:solidFill>
              <a:srgbClr val="FFC000">
                <a:alpha val="2117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949440" y="2973323"/>
              <a:ext cx="4977765" cy="2906395"/>
            </a:xfrm>
            <a:custGeom>
              <a:avLst/>
              <a:gdLst/>
              <a:ahLst/>
              <a:cxnLst/>
              <a:rect l="l" t="t" r="r" b="b"/>
              <a:pathLst>
                <a:path w="4977765" h="2906395">
                  <a:moveTo>
                    <a:pt x="0" y="1453133"/>
                  </a:moveTo>
                  <a:lnTo>
                    <a:pt x="2869" y="1382730"/>
                  </a:lnTo>
                  <a:lnTo>
                    <a:pt x="11392" y="1313192"/>
                  </a:lnTo>
                  <a:lnTo>
                    <a:pt x="25436" y="1244594"/>
                  </a:lnTo>
                  <a:lnTo>
                    <a:pt x="44872" y="1177013"/>
                  </a:lnTo>
                  <a:lnTo>
                    <a:pt x="69570" y="1110524"/>
                  </a:lnTo>
                  <a:lnTo>
                    <a:pt x="99399" y="1045205"/>
                  </a:lnTo>
                  <a:lnTo>
                    <a:pt x="134229" y="981131"/>
                  </a:lnTo>
                  <a:lnTo>
                    <a:pt x="173930" y="918378"/>
                  </a:lnTo>
                  <a:lnTo>
                    <a:pt x="218370" y="857023"/>
                  </a:lnTo>
                  <a:lnTo>
                    <a:pt x="242327" y="826893"/>
                  </a:lnTo>
                  <a:lnTo>
                    <a:pt x="267421" y="797141"/>
                  </a:lnTo>
                  <a:lnTo>
                    <a:pt x="293634" y="767777"/>
                  </a:lnTo>
                  <a:lnTo>
                    <a:pt x="320951" y="738809"/>
                  </a:lnTo>
                  <a:lnTo>
                    <a:pt x="349355" y="710248"/>
                  </a:lnTo>
                  <a:lnTo>
                    <a:pt x="378830" y="682103"/>
                  </a:lnTo>
                  <a:lnTo>
                    <a:pt x="409359" y="654383"/>
                  </a:lnTo>
                  <a:lnTo>
                    <a:pt x="440928" y="627099"/>
                  </a:lnTo>
                  <a:lnTo>
                    <a:pt x="473518" y="600259"/>
                  </a:lnTo>
                  <a:lnTo>
                    <a:pt x="507114" y="573873"/>
                  </a:lnTo>
                  <a:lnTo>
                    <a:pt x="541699" y="547950"/>
                  </a:lnTo>
                  <a:lnTo>
                    <a:pt x="577258" y="522501"/>
                  </a:lnTo>
                  <a:lnTo>
                    <a:pt x="613774" y="497534"/>
                  </a:lnTo>
                  <a:lnTo>
                    <a:pt x="651230" y="473059"/>
                  </a:lnTo>
                  <a:lnTo>
                    <a:pt x="689611" y="449086"/>
                  </a:lnTo>
                  <a:lnTo>
                    <a:pt x="728900" y="425624"/>
                  </a:lnTo>
                  <a:lnTo>
                    <a:pt x="769081" y="402683"/>
                  </a:lnTo>
                  <a:lnTo>
                    <a:pt x="810137" y="380272"/>
                  </a:lnTo>
                  <a:lnTo>
                    <a:pt x="852052" y="358400"/>
                  </a:lnTo>
                  <a:lnTo>
                    <a:pt x="894810" y="337078"/>
                  </a:lnTo>
                  <a:lnTo>
                    <a:pt x="938395" y="316315"/>
                  </a:lnTo>
                  <a:lnTo>
                    <a:pt x="982790" y="296120"/>
                  </a:lnTo>
                  <a:lnTo>
                    <a:pt x="1027979" y="276502"/>
                  </a:lnTo>
                  <a:lnTo>
                    <a:pt x="1073946" y="257472"/>
                  </a:lnTo>
                  <a:lnTo>
                    <a:pt x="1120675" y="239039"/>
                  </a:lnTo>
                  <a:lnTo>
                    <a:pt x="1168148" y="221212"/>
                  </a:lnTo>
                  <a:lnTo>
                    <a:pt x="1216350" y="204000"/>
                  </a:lnTo>
                  <a:lnTo>
                    <a:pt x="1265265" y="187414"/>
                  </a:lnTo>
                  <a:lnTo>
                    <a:pt x="1314876" y="171463"/>
                  </a:lnTo>
                  <a:lnTo>
                    <a:pt x="1365167" y="156157"/>
                  </a:lnTo>
                  <a:lnTo>
                    <a:pt x="1416122" y="141504"/>
                  </a:lnTo>
                  <a:lnTo>
                    <a:pt x="1467724" y="127515"/>
                  </a:lnTo>
                  <a:lnTo>
                    <a:pt x="1519957" y="114198"/>
                  </a:lnTo>
                  <a:lnTo>
                    <a:pt x="1572805" y="101564"/>
                  </a:lnTo>
                  <a:lnTo>
                    <a:pt x="1626252" y="89622"/>
                  </a:lnTo>
                  <a:lnTo>
                    <a:pt x="1680281" y="78382"/>
                  </a:lnTo>
                  <a:lnTo>
                    <a:pt x="1734875" y="67852"/>
                  </a:lnTo>
                  <a:lnTo>
                    <a:pt x="1790020" y="58043"/>
                  </a:lnTo>
                  <a:lnTo>
                    <a:pt x="1845697" y="48964"/>
                  </a:lnTo>
                  <a:lnTo>
                    <a:pt x="1901892" y="40625"/>
                  </a:lnTo>
                  <a:lnTo>
                    <a:pt x="1958587" y="33035"/>
                  </a:lnTo>
                  <a:lnTo>
                    <a:pt x="2015767" y="26203"/>
                  </a:lnTo>
                  <a:lnTo>
                    <a:pt x="2073415" y="20139"/>
                  </a:lnTo>
                  <a:lnTo>
                    <a:pt x="2131515" y="14853"/>
                  </a:lnTo>
                  <a:lnTo>
                    <a:pt x="2190051" y="10354"/>
                  </a:lnTo>
                  <a:lnTo>
                    <a:pt x="2249005" y="6652"/>
                  </a:lnTo>
                  <a:lnTo>
                    <a:pt x="2308363" y="3756"/>
                  </a:lnTo>
                  <a:lnTo>
                    <a:pt x="2368108" y="1675"/>
                  </a:lnTo>
                  <a:lnTo>
                    <a:pt x="2428222" y="420"/>
                  </a:lnTo>
                  <a:lnTo>
                    <a:pt x="2488691" y="0"/>
                  </a:lnTo>
                  <a:lnTo>
                    <a:pt x="2549161" y="420"/>
                  </a:lnTo>
                  <a:lnTo>
                    <a:pt x="2609275" y="1675"/>
                  </a:lnTo>
                  <a:lnTo>
                    <a:pt x="2669020" y="3756"/>
                  </a:lnTo>
                  <a:lnTo>
                    <a:pt x="2728378" y="6652"/>
                  </a:lnTo>
                  <a:lnTo>
                    <a:pt x="2787332" y="10354"/>
                  </a:lnTo>
                  <a:lnTo>
                    <a:pt x="2845868" y="14853"/>
                  </a:lnTo>
                  <a:lnTo>
                    <a:pt x="2903968" y="20139"/>
                  </a:lnTo>
                  <a:lnTo>
                    <a:pt x="2961616" y="26203"/>
                  </a:lnTo>
                  <a:lnTo>
                    <a:pt x="3018796" y="33035"/>
                  </a:lnTo>
                  <a:lnTo>
                    <a:pt x="3075491" y="40625"/>
                  </a:lnTo>
                  <a:lnTo>
                    <a:pt x="3131686" y="48964"/>
                  </a:lnTo>
                  <a:lnTo>
                    <a:pt x="3187363" y="58043"/>
                  </a:lnTo>
                  <a:lnTo>
                    <a:pt x="3242508" y="67852"/>
                  </a:lnTo>
                  <a:lnTo>
                    <a:pt x="3297102" y="78382"/>
                  </a:lnTo>
                  <a:lnTo>
                    <a:pt x="3351131" y="89622"/>
                  </a:lnTo>
                  <a:lnTo>
                    <a:pt x="3404578" y="101564"/>
                  </a:lnTo>
                  <a:lnTo>
                    <a:pt x="3457426" y="114198"/>
                  </a:lnTo>
                  <a:lnTo>
                    <a:pt x="3509659" y="127515"/>
                  </a:lnTo>
                  <a:lnTo>
                    <a:pt x="3561261" y="141504"/>
                  </a:lnTo>
                  <a:lnTo>
                    <a:pt x="3612216" y="156157"/>
                  </a:lnTo>
                  <a:lnTo>
                    <a:pt x="3662507" y="171463"/>
                  </a:lnTo>
                  <a:lnTo>
                    <a:pt x="3712118" y="187414"/>
                  </a:lnTo>
                  <a:lnTo>
                    <a:pt x="3761033" y="204000"/>
                  </a:lnTo>
                  <a:lnTo>
                    <a:pt x="3809235" y="221212"/>
                  </a:lnTo>
                  <a:lnTo>
                    <a:pt x="3856708" y="239039"/>
                  </a:lnTo>
                  <a:lnTo>
                    <a:pt x="3903437" y="257472"/>
                  </a:lnTo>
                  <a:lnTo>
                    <a:pt x="3949404" y="276502"/>
                  </a:lnTo>
                  <a:lnTo>
                    <a:pt x="3994593" y="296120"/>
                  </a:lnTo>
                  <a:lnTo>
                    <a:pt x="4038988" y="316315"/>
                  </a:lnTo>
                  <a:lnTo>
                    <a:pt x="4082573" y="337078"/>
                  </a:lnTo>
                  <a:lnTo>
                    <a:pt x="4125331" y="358400"/>
                  </a:lnTo>
                  <a:lnTo>
                    <a:pt x="4167246" y="380272"/>
                  </a:lnTo>
                  <a:lnTo>
                    <a:pt x="4208302" y="402683"/>
                  </a:lnTo>
                  <a:lnTo>
                    <a:pt x="4248483" y="425624"/>
                  </a:lnTo>
                  <a:lnTo>
                    <a:pt x="4287772" y="449086"/>
                  </a:lnTo>
                  <a:lnTo>
                    <a:pt x="4326153" y="473059"/>
                  </a:lnTo>
                  <a:lnTo>
                    <a:pt x="4363609" y="497534"/>
                  </a:lnTo>
                  <a:lnTo>
                    <a:pt x="4400125" y="522501"/>
                  </a:lnTo>
                  <a:lnTo>
                    <a:pt x="4435684" y="547950"/>
                  </a:lnTo>
                  <a:lnTo>
                    <a:pt x="4470269" y="573873"/>
                  </a:lnTo>
                  <a:lnTo>
                    <a:pt x="4503865" y="600259"/>
                  </a:lnTo>
                  <a:lnTo>
                    <a:pt x="4536455" y="627099"/>
                  </a:lnTo>
                  <a:lnTo>
                    <a:pt x="4568024" y="654383"/>
                  </a:lnTo>
                  <a:lnTo>
                    <a:pt x="4598553" y="682103"/>
                  </a:lnTo>
                  <a:lnTo>
                    <a:pt x="4628028" y="710248"/>
                  </a:lnTo>
                  <a:lnTo>
                    <a:pt x="4656432" y="738809"/>
                  </a:lnTo>
                  <a:lnTo>
                    <a:pt x="4683749" y="767777"/>
                  </a:lnTo>
                  <a:lnTo>
                    <a:pt x="4709962" y="797141"/>
                  </a:lnTo>
                  <a:lnTo>
                    <a:pt x="4735056" y="826893"/>
                  </a:lnTo>
                  <a:lnTo>
                    <a:pt x="4759013" y="857023"/>
                  </a:lnTo>
                  <a:lnTo>
                    <a:pt x="4803453" y="918378"/>
                  </a:lnTo>
                  <a:lnTo>
                    <a:pt x="4843154" y="981131"/>
                  </a:lnTo>
                  <a:lnTo>
                    <a:pt x="4877984" y="1045205"/>
                  </a:lnTo>
                  <a:lnTo>
                    <a:pt x="4907813" y="1110524"/>
                  </a:lnTo>
                  <a:lnTo>
                    <a:pt x="4932511" y="1177013"/>
                  </a:lnTo>
                  <a:lnTo>
                    <a:pt x="4951947" y="1244594"/>
                  </a:lnTo>
                  <a:lnTo>
                    <a:pt x="4965991" y="1313192"/>
                  </a:lnTo>
                  <a:lnTo>
                    <a:pt x="4974514" y="1382730"/>
                  </a:lnTo>
                  <a:lnTo>
                    <a:pt x="4977383" y="1453133"/>
                  </a:lnTo>
                  <a:lnTo>
                    <a:pt x="4976663" y="1488438"/>
                  </a:lnTo>
                  <a:lnTo>
                    <a:pt x="4970951" y="1558419"/>
                  </a:lnTo>
                  <a:lnTo>
                    <a:pt x="4959651" y="1627497"/>
                  </a:lnTo>
                  <a:lnTo>
                    <a:pt x="4942895" y="1695596"/>
                  </a:lnTo>
                  <a:lnTo>
                    <a:pt x="4920811" y="1762640"/>
                  </a:lnTo>
                  <a:lnTo>
                    <a:pt x="4893531" y="1828553"/>
                  </a:lnTo>
                  <a:lnTo>
                    <a:pt x="4861186" y="1893259"/>
                  </a:lnTo>
                  <a:lnTo>
                    <a:pt x="4823904" y="1956682"/>
                  </a:lnTo>
                  <a:lnTo>
                    <a:pt x="4781817" y="2018746"/>
                  </a:lnTo>
                  <a:lnTo>
                    <a:pt x="4735056" y="2079374"/>
                  </a:lnTo>
                  <a:lnTo>
                    <a:pt x="4709962" y="2109126"/>
                  </a:lnTo>
                  <a:lnTo>
                    <a:pt x="4683749" y="2138490"/>
                  </a:lnTo>
                  <a:lnTo>
                    <a:pt x="4656432" y="2167458"/>
                  </a:lnTo>
                  <a:lnTo>
                    <a:pt x="4628028" y="2196019"/>
                  </a:lnTo>
                  <a:lnTo>
                    <a:pt x="4598553" y="2224164"/>
                  </a:lnTo>
                  <a:lnTo>
                    <a:pt x="4568024" y="2251884"/>
                  </a:lnTo>
                  <a:lnTo>
                    <a:pt x="4536455" y="2279168"/>
                  </a:lnTo>
                  <a:lnTo>
                    <a:pt x="4503865" y="2306008"/>
                  </a:lnTo>
                  <a:lnTo>
                    <a:pt x="4470269" y="2332394"/>
                  </a:lnTo>
                  <a:lnTo>
                    <a:pt x="4435684" y="2358317"/>
                  </a:lnTo>
                  <a:lnTo>
                    <a:pt x="4400125" y="2383766"/>
                  </a:lnTo>
                  <a:lnTo>
                    <a:pt x="4363609" y="2408733"/>
                  </a:lnTo>
                  <a:lnTo>
                    <a:pt x="4326153" y="2433208"/>
                  </a:lnTo>
                  <a:lnTo>
                    <a:pt x="4287772" y="2457181"/>
                  </a:lnTo>
                  <a:lnTo>
                    <a:pt x="4248483" y="2480643"/>
                  </a:lnTo>
                  <a:lnTo>
                    <a:pt x="4208302" y="2503584"/>
                  </a:lnTo>
                  <a:lnTo>
                    <a:pt x="4167246" y="2525995"/>
                  </a:lnTo>
                  <a:lnTo>
                    <a:pt x="4125331" y="2547867"/>
                  </a:lnTo>
                  <a:lnTo>
                    <a:pt x="4082573" y="2569189"/>
                  </a:lnTo>
                  <a:lnTo>
                    <a:pt x="4038988" y="2589952"/>
                  </a:lnTo>
                  <a:lnTo>
                    <a:pt x="3994593" y="2610147"/>
                  </a:lnTo>
                  <a:lnTo>
                    <a:pt x="3949404" y="2629765"/>
                  </a:lnTo>
                  <a:lnTo>
                    <a:pt x="3903437" y="2648795"/>
                  </a:lnTo>
                  <a:lnTo>
                    <a:pt x="3856708" y="2667228"/>
                  </a:lnTo>
                  <a:lnTo>
                    <a:pt x="3809235" y="2685055"/>
                  </a:lnTo>
                  <a:lnTo>
                    <a:pt x="3761033" y="2702267"/>
                  </a:lnTo>
                  <a:lnTo>
                    <a:pt x="3712118" y="2718853"/>
                  </a:lnTo>
                  <a:lnTo>
                    <a:pt x="3662507" y="2734804"/>
                  </a:lnTo>
                  <a:lnTo>
                    <a:pt x="3612216" y="2750110"/>
                  </a:lnTo>
                  <a:lnTo>
                    <a:pt x="3561261" y="2764763"/>
                  </a:lnTo>
                  <a:lnTo>
                    <a:pt x="3509659" y="2778752"/>
                  </a:lnTo>
                  <a:lnTo>
                    <a:pt x="3457426" y="2792069"/>
                  </a:lnTo>
                  <a:lnTo>
                    <a:pt x="3404578" y="2804703"/>
                  </a:lnTo>
                  <a:lnTo>
                    <a:pt x="3351131" y="2816645"/>
                  </a:lnTo>
                  <a:lnTo>
                    <a:pt x="3297102" y="2827885"/>
                  </a:lnTo>
                  <a:lnTo>
                    <a:pt x="3242508" y="2838415"/>
                  </a:lnTo>
                  <a:lnTo>
                    <a:pt x="3187363" y="2848224"/>
                  </a:lnTo>
                  <a:lnTo>
                    <a:pt x="3131686" y="2857303"/>
                  </a:lnTo>
                  <a:lnTo>
                    <a:pt x="3075491" y="2865642"/>
                  </a:lnTo>
                  <a:lnTo>
                    <a:pt x="3018796" y="2873232"/>
                  </a:lnTo>
                  <a:lnTo>
                    <a:pt x="2961616" y="2880064"/>
                  </a:lnTo>
                  <a:lnTo>
                    <a:pt x="2903968" y="2886128"/>
                  </a:lnTo>
                  <a:lnTo>
                    <a:pt x="2845868" y="2891414"/>
                  </a:lnTo>
                  <a:lnTo>
                    <a:pt x="2787332" y="2895913"/>
                  </a:lnTo>
                  <a:lnTo>
                    <a:pt x="2728378" y="2899615"/>
                  </a:lnTo>
                  <a:lnTo>
                    <a:pt x="2669020" y="2902511"/>
                  </a:lnTo>
                  <a:lnTo>
                    <a:pt x="2609275" y="2904592"/>
                  </a:lnTo>
                  <a:lnTo>
                    <a:pt x="2549161" y="2905847"/>
                  </a:lnTo>
                  <a:lnTo>
                    <a:pt x="2488691" y="2906267"/>
                  </a:lnTo>
                  <a:lnTo>
                    <a:pt x="2428222" y="2905847"/>
                  </a:lnTo>
                  <a:lnTo>
                    <a:pt x="2368108" y="2904592"/>
                  </a:lnTo>
                  <a:lnTo>
                    <a:pt x="2308363" y="2902511"/>
                  </a:lnTo>
                  <a:lnTo>
                    <a:pt x="2249005" y="2899615"/>
                  </a:lnTo>
                  <a:lnTo>
                    <a:pt x="2190051" y="2895913"/>
                  </a:lnTo>
                  <a:lnTo>
                    <a:pt x="2131515" y="2891414"/>
                  </a:lnTo>
                  <a:lnTo>
                    <a:pt x="2073415" y="2886128"/>
                  </a:lnTo>
                  <a:lnTo>
                    <a:pt x="2015767" y="2880064"/>
                  </a:lnTo>
                  <a:lnTo>
                    <a:pt x="1958587" y="2873232"/>
                  </a:lnTo>
                  <a:lnTo>
                    <a:pt x="1901892" y="2865642"/>
                  </a:lnTo>
                  <a:lnTo>
                    <a:pt x="1845697" y="2857303"/>
                  </a:lnTo>
                  <a:lnTo>
                    <a:pt x="1790020" y="2848224"/>
                  </a:lnTo>
                  <a:lnTo>
                    <a:pt x="1734875" y="2838415"/>
                  </a:lnTo>
                  <a:lnTo>
                    <a:pt x="1680281" y="2827885"/>
                  </a:lnTo>
                  <a:lnTo>
                    <a:pt x="1626252" y="2816645"/>
                  </a:lnTo>
                  <a:lnTo>
                    <a:pt x="1572805" y="2804703"/>
                  </a:lnTo>
                  <a:lnTo>
                    <a:pt x="1519957" y="2792069"/>
                  </a:lnTo>
                  <a:lnTo>
                    <a:pt x="1467724" y="2778752"/>
                  </a:lnTo>
                  <a:lnTo>
                    <a:pt x="1416122" y="2764763"/>
                  </a:lnTo>
                  <a:lnTo>
                    <a:pt x="1365167" y="2750110"/>
                  </a:lnTo>
                  <a:lnTo>
                    <a:pt x="1314876" y="2734804"/>
                  </a:lnTo>
                  <a:lnTo>
                    <a:pt x="1265265" y="2718853"/>
                  </a:lnTo>
                  <a:lnTo>
                    <a:pt x="1216350" y="2702267"/>
                  </a:lnTo>
                  <a:lnTo>
                    <a:pt x="1168148" y="2685055"/>
                  </a:lnTo>
                  <a:lnTo>
                    <a:pt x="1120675" y="2667228"/>
                  </a:lnTo>
                  <a:lnTo>
                    <a:pt x="1073946" y="2648795"/>
                  </a:lnTo>
                  <a:lnTo>
                    <a:pt x="1027979" y="2629765"/>
                  </a:lnTo>
                  <a:lnTo>
                    <a:pt x="982790" y="2610147"/>
                  </a:lnTo>
                  <a:lnTo>
                    <a:pt x="938395" y="2589952"/>
                  </a:lnTo>
                  <a:lnTo>
                    <a:pt x="894810" y="2569189"/>
                  </a:lnTo>
                  <a:lnTo>
                    <a:pt x="852052" y="2547867"/>
                  </a:lnTo>
                  <a:lnTo>
                    <a:pt x="810137" y="2525995"/>
                  </a:lnTo>
                  <a:lnTo>
                    <a:pt x="769081" y="2503584"/>
                  </a:lnTo>
                  <a:lnTo>
                    <a:pt x="728900" y="2480643"/>
                  </a:lnTo>
                  <a:lnTo>
                    <a:pt x="689611" y="2457181"/>
                  </a:lnTo>
                  <a:lnTo>
                    <a:pt x="651230" y="2433208"/>
                  </a:lnTo>
                  <a:lnTo>
                    <a:pt x="613774" y="2408733"/>
                  </a:lnTo>
                  <a:lnTo>
                    <a:pt x="577258" y="2383766"/>
                  </a:lnTo>
                  <a:lnTo>
                    <a:pt x="541699" y="2358317"/>
                  </a:lnTo>
                  <a:lnTo>
                    <a:pt x="507114" y="2332394"/>
                  </a:lnTo>
                  <a:lnTo>
                    <a:pt x="473518" y="2306008"/>
                  </a:lnTo>
                  <a:lnTo>
                    <a:pt x="440928" y="2279168"/>
                  </a:lnTo>
                  <a:lnTo>
                    <a:pt x="409359" y="2251884"/>
                  </a:lnTo>
                  <a:lnTo>
                    <a:pt x="378830" y="2224164"/>
                  </a:lnTo>
                  <a:lnTo>
                    <a:pt x="349355" y="2196019"/>
                  </a:lnTo>
                  <a:lnTo>
                    <a:pt x="320951" y="2167458"/>
                  </a:lnTo>
                  <a:lnTo>
                    <a:pt x="293634" y="2138490"/>
                  </a:lnTo>
                  <a:lnTo>
                    <a:pt x="267421" y="2109126"/>
                  </a:lnTo>
                  <a:lnTo>
                    <a:pt x="242327" y="2079374"/>
                  </a:lnTo>
                  <a:lnTo>
                    <a:pt x="218370" y="2049244"/>
                  </a:lnTo>
                  <a:lnTo>
                    <a:pt x="173930" y="1987889"/>
                  </a:lnTo>
                  <a:lnTo>
                    <a:pt x="134229" y="1925136"/>
                  </a:lnTo>
                  <a:lnTo>
                    <a:pt x="99399" y="1861062"/>
                  </a:lnTo>
                  <a:lnTo>
                    <a:pt x="69570" y="1795743"/>
                  </a:lnTo>
                  <a:lnTo>
                    <a:pt x="44872" y="1729254"/>
                  </a:lnTo>
                  <a:lnTo>
                    <a:pt x="25436" y="1661673"/>
                  </a:lnTo>
                  <a:lnTo>
                    <a:pt x="11392" y="1593075"/>
                  </a:lnTo>
                  <a:lnTo>
                    <a:pt x="2869" y="1523537"/>
                  </a:lnTo>
                  <a:lnTo>
                    <a:pt x="0" y="1453133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Chet Hosmer</dc:creator>
  <dc:title>CYBV474  Advanced Analytics for Security Operations  Week  4  Identify elements of cyber operations that  can benefit from advanced  Python Solutions (Part IV)   </dc:title>
  <dcterms:created xsi:type="dcterms:W3CDTF">2023-09-11T19:27:39Z</dcterms:created>
  <dcterms:modified xsi:type="dcterms:W3CDTF">2023-09-11T19:27:39Z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2023-09-11T00:00:00Z</vt:filetime>
  </property>
  <property fmtid="{D5CDD505-2E9C-101B-9397-08002B2CF9AE}" pid="5" name="Producer">
    <vt:lpwstr>Microsoft® PowerPoint® for Microsoft 365</vt:lpwstr>
  </property>
</Properties>
</file>